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50"/>
  </p:notesMasterIdLst>
  <p:sldIdLst>
    <p:sldId id="264" r:id="rId5"/>
    <p:sldId id="279" r:id="rId6"/>
    <p:sldId id="260" r:id="rId7"/>
    <p:sldId id="281" r:id="rId8"/>
    <p:sldId id="297" r:id="rId9"/>
    <p:sldId id="321" r:id="rId10"/>
    <p:sldId id="300" r:id="rId11"/>
    <p:sldId id="332" r:id="rId12"/>
    <p:sldId id="336" r:id="rId13"/>
    <p:sldId id="283" r:id="rId14"/>
    <p:sldId id="322" r:id="rId15"/>
    <p:sldId id="323" r:id="rId16"/>
    <p:sldId id="329" r:id="rId17"/>
    <p:sldId id="330" r:id="rId18"/>
    <p:sldId id="301" r:id="rId19"/>
    <p:sldId id="302" r:id="rId20"/>
    <p:sldId id="334" r:id="rId21"/>
    <p:sldId id="294" r:id="rId22"/>
    <p:sldId id="303" r:id="rId23"/>
    <p:sldId id="308" r:id="rId24"/>
    <p:sldId id="305" r:id="rId25"/>
    <p:sldId id="306" r:id="rId26"/>
    <p:sldId id="315" r:id="rId27"/>
    <p:sldId id="316" r:id="rId28"/>
    <p:sldId id="337" r:id="rId29"/>
    <p:sldId id="307" r:id="rId30"/>
    <p:sldId id="309" r:id="rId31"/>
    <p:sldId id="318" r:id="rId32"/>
    <p:sldId id="319" r:id="rId33"/>
    <p:sldId id="310" r:id="rId34"/>
    <p:sldId id="311" r:id="rId35"/>
    <p:sldId id="320" r:id="rId36"/>
    <p:sldId id="312" r:id="rId37"/>
    <p:sldId id="313" r:id="rId38"/>
    <p:sldId id="304" r:id="rId39"/>
    <p:sldId id="326" r:id="rId40"/>
    <p:sldId id="324" r:id="rId41"/>
    <p:sldId id="327" r:id="rId42"/>
    <p:sldId id="339" r:id="rId43"/>
    <p:sldId id="340" r:id="rId44"/>
    <p:sldId id="325" r:id="rId45"/>
    <p:sldId id="328" r:id="rId46"/>
    <p:sldId id="290" r:id="rId47"/>
    <p:sldId id="338" r:id="rId48"/>
    <p:sldId id="296" r:id="rId49"/>
  </p:sldIdLst>
  <p:sldSz cx="12192000" cy="6858000"/>
  <p:notesSz cx="6858000" cy="9144000"/>
  <p:embeddedFontLst>
    <p:embeddedFont>
      <p:font typeface="Open Sans" panose="020B0606030504020204" pitchFamily="34" charset="0"/>
      <p:regular r:id="rId51"/>
      <p:bold r:id="rId52"/>
      <p:italic r:id="rId53"/>
      <p:boldItalic r:id="rId54"/>
    </p:embeddedFont>
    <p:embeddedFont>
      <p:font typeface="Tenor Sans" panose="020B0604020202020204" charset="0"/>
      <p:regular r:id="rId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B47C4D-ECCB-4829-A39A-6179C9690FEA}" v="137" dt="2025-10-14T03:42:46.3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78" autoAdjust="0"/>
    <p:restoredTop sz="79097" autoAdjust="0"/>
  </p:normalViewPr>
  <p:slideViewPr>
    <p:cSldViewPr snapToGrid="0">
      <p:cViewPr varScale="1">
        <p:scale>
          <a:sx n="75" d="100"/>
          <a:sy n="75" d="100"/>
        </p:scale>
        <p:origin x="1190" y="58"/>
      </p:cViewPr>
      <p:guideLst/>
    </p:cSldViewPr>
  </p:slideViewPr>
  <p:outlineViewPr>
    <p:cViewPr>
      <p:scale>
        <a:sx n="33" d="100"/>
        <a:sy n="33" d="100"/>
      </p:scale>
      <p:origin x="0" y="-161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font" Target="fonts/font5.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llins, Christine" userId="c101441f-ce48-46f8-b501-9b59d33aca4a" providerId="ADAL" clId="{0300D88D-F1D1-4269-9BBC-D07DBECF27E4}"/>
    <pc:docChg chg="undo custSel addSld delSld modSld sldOrd">
      <pc:chgData name="Collins, Christine" userId="c101441f-ce48-46f8-b501-9b59d33aca4a" providerId="ADAL" clId="{0300D88D-F1D1-4269-9BBC-D07DBECF27E4}" dt="2025-07-04T16:33:30.098" v="38006" actId="20577"/>
      <pc:docMkLst>
        <pc:docMk/>
      </pc:docMkLst>
      <pc:sldChg chg="modSp mod modNotesTx">
        <pc:chgData name="Collins, Christine" userId="c101441f-ce48-46f8-b501-9b59d33aca4a" providerId="ADAL" clId="{0300D88D-F1D1-4269-9BBC-D07DBECF27E4}" dt="2025-06-16T04:03:38.510" v="10829" actId="20577"/>
        <pc:sldMkLst>
          <pc:docMk/>
          <pc:sldMk cId="3240202002" sldId="260"/>
        </pc:sldMkLst>
      </pc:sldChg>
      <pc:sldChg chg="del">
        <pc:chgData name="Collins, Christine" userId="c101441f-ce48-46f8-b501-9b59d33aca4a" providerId="ADAL" clId="{0300D88D-F1D1-4269-9BBC-D07DBECF27E4}" dt="2025-07-01T04:58:13.693" v="36530" actId="2696"/>
        <pc:sldMkLst>
          <pc:docMk/>
          <pc:sldMk cId="3987523371" sldId="262"/>
        </pc:sldMkLst>
      </pc:sldChg>
      <pc:sldChg chg="modSp mod modNotesTx">
        <pc:chgData name="Collins, Christine" userId="c101441f-ce48-46f8-b501-9b59d33aca4a" providerId="ADAL" clId="{0300D88D-F1D1-4269-9BBC-D07DBECF27E4}" dt="2025-07-04T16:33:30.098" v="38006" actId="20577"/>
        <pc:sldMkLst>
          <pc:docMk/>
          <pc:sldMk cId="1287741220" sldId="264"/>
        </pc:sldMkLst>
      </pc:sldChg>
      <pc:sldChg chg="del">
        <pc:chgData name="Collins, Christine" userId="c101441f-ce48-46f8-b501-9b59d33aca4a" providerId="ADAL" clId="{0300D88D-F1D1-4269-9BBC-D07DBECF27E4}" dt="2025-07-01T04:58:37.251" v="36531" actId="47"/>
        <pc:sldMkLst>
          <pc:docMk/>
          <pc:sldMk cId="3775582555" sldId="265"/>
        </pc:sldMkLst>
      </pc:sldChg>
      <pc:sldChg chg="del">
        <pc:chgData name="Collins, Christine" userId="c101441f-ce48-46f8-b501-9b59d33aca4a" providerId="ADAL" clId="{0300D88D-F1D1-4269-9BBC-D07DBECF27E4}" dt="2025-07-01T04:58:54.378" v="36534" actId="47"/>
        <pc:sldMkLst>
          <pc:docMk/>
          <pc:sldMk cId="2075067517" sldId="266"/>
        </pc:sldMkLst>
      </pc:sldChg>
      <pc:sldChg chg="del ord">
        <pc:chgData name="Collins, Christine" userId="c101441f-ce48-46f8-b501-9b59d33aca4a" providerId="ADAL" clId="{0300D88D-F1D1-4269-9BBC-D07DBECF27E4}" dt="2025-07-01T21:50:44.406" v="37736" actId="2696"/>
        <pc:sldMkLst>
          <pc:docMk/>
          <pc:sldMk cId="983017246" sldId="269"/>
        </pc:sldMkLst>
      </pc:sldChg>
      <pc:sldChg chg="del">
        <pc:chgData name="Collins, Christine" userId="c101441f-ce48-46f8-b501-9b59d33aca4a" providerId="ADAL" clId="{0300D88D-F1D1-4269-9BBC-D07DBECF27E4}" dt="2025-07-01T04:59:03.893" v="36535" actId="2696"/>
        <pc:sldMkLst>
          <pc:docMk/>
          <pc:sldMk cId="1764218566" sldId="272"/>
        </pc:sldMkLst>
      </pc:sldChg>
      <pc:sldChg chg="del">
        <pc:chgData name="Collins, Christine" userId="c101441f-ce48-46f8-b501-9b59d33aca4a" providerId="ADAL" clId="{0300D88D-F1D1-4269-9BBC-D07DBECF27E4}" dt="2025-07-01T04:59:24.131" v="36536" actId="47"/>
        <pc:sldMkLst>
          <pc:docMk/>
          <pc:sldMk cId="466731523" sldId="273"/>
        </pc:sldMkLst>
      </pc:sldChg>
      <pc:sldChg chg="del">
        <pc:chgData name="Collins, Christine" userId="c101441f-ce48-46f8-b501-9b59d33aca4a" providerId="ADAL" clId="{0300D88D-F1D1-4269-9BBC-D07DBECF27E4}" dt="2025-07-01T04:57:56.328" v="36528" actId="2696"/>
        <pc:sldMkLst>
          <pc:docMk/>
          <pc:sldMk cId="3161505760" sldId="276"/>
        </pc:sldMkLst>
      </pc:sldChg>
      <pc:sldChg chg="del">
        <pc:chgData name="Collins, Christine" userId="c101441f-ce48-46f8-b501-9b59d33aca4a" providerId="ADAL" clId="{0300D88D-F1D1-4269-9BBC-D07DBECF27E4}" dt="2025-07-01T04:58:03.598" v="36529" actId="2696"/>
        <pc:sldMkLst>
          <pc:docMk/>
          <pc:sldMk cId="1204000757" sldId="277"/>
        </pc:sldMkLst>
      </pc:sldChg>
      <pc:sldChg chg="del">
        <pc:chgData name="Collins, Christine" userId="c101441f-ce48-46f8-b501-9b59d33aca4a" providerId="ADAL" clId="{0300D88D-F1D1-4269-9BBC-D07DBECF27E4}" dt="2025-07-01T04:59:32.164" v="36537" actId="47"/>
        <pc:sldMkLst>
          <pc:docMk/>
          <pc:sldMk cId="854319817" sldId="278"/>
        </pc:sldMkLst>
      </pc:sldChg>
      <pc:sldChg chg="delSp modSp add mod">
        <pc:chgData name="Collins, Christine" userId="c101441f-ce48-46f8-b501-9b59d33aca4a" providerId="ADAL" clId="{0300D88D-F1D1-4269-9BBC-D07DBECF27E4}" dt="2025-05-15T18:05:21.206" v="31" actId="1076"/>
        <pc:sldMkLst>
          <pc:docMk/>
          <pc:sldMk cId="4090413194" sldId="279"/>
        </pc:sldMkLst>
      </pc:sldChg>
      <pc:sldChg chg="addSp modSp new mod ord modNotesTx">
        <pc:chgData name="Collins, Christine" userId="c101441f-ce48-46f8-b501-9b59d33aca4a" providerId="ADAL" clId="{0300D88D-F1D1-4269-9BBC-D07DBECF27E4}" dt="2025-06-21T19:53:46.723" v="21893" actId="14100"/>
        <pc:sldMkLst>
          <pc:docMk/>
          <pc:sldMk cId="4163448689" sldId="280"/>
        </pc:sldMkLst>
      </pc:sldChg>
      <pc:sldChg chg="addSp delSp modSp new mod modNotesTx">
        <pc:chgData name="Collins, Christine" userId="c101441f-ce48-46f8-b501-9b59d33aca4a" providerId="ADAL" clId="{0300D88D-F1D1-4269-9BBC-D07DBECF27E4}" dt="2025-06-29T16:14:14.285" v="26256" actId="1076"/>
        <pc:sldMkLst>
          <pc:docMk/>
          <pc:sldMk cId="1599846330" sldId="281"/>
        </pc:sldMkLst>
      </pc:sldChg>
      <pc:sldChg chg="delSp modSp new mod">
        <pc:chgData name="Collins, Christine" userId="c101441f-ce48-46f8-b501-9b59d33aca4a" providerId="ADAL" clId="{0300D88D-F1D1-4269-9BBC-D07DBECF27E4}" dt="2025-06-29T17:00:56.240" v="28288" actId="1076"/>
        <pc:sldMkLst>
          <pc:docMk/>
          <pc:sldMk cId="1121582377" sldId="282"/>
        </pc:sldMkLst>
      </pc:sldChg>
      <pc:sldChg chg="addSp delSp modSp new mod ord modNotesTx">
        <pc:chgData name="Collins, Christine" userId="c101441f-ce48-46f8-b501-9b59d33aca4a" providerId="ADAL" clId="{0300D88D-F1D1-4269-9BBC-D07DBECF27E4}" dt="2025-07-01T21:08:35.686" v="36648" actId="27636"/>
        <pc:sldMkLst>
          <pc:docMk/>
          <pc:sldMk cId="2198026876" sldId="283"/>
        </pc:sldMkLst>
      </pc:sldChg>
      <pc:sldChg chg="modSp new del mod">
        <pc:chgData name="Collins, Christine" userId="c101441f-ce48-46f8-b501-9b59d33aca4a" providerId="ADAL" clId="{0300D88D-F1D1-4269-9BBC-D07DBECF27E4}" dt="2025-06-16T03:43:55.165" v="9827" actId="2696"/>
        <pc:sldMkLst>
          <pc:docMk/>
          <pc:sldMk cId="2345783974" sldId="284"/>
        </pc:sldMkLst>
      </pc:sldChg>
      <pc:sldChg chg="modSp new mod ord modNotesTx">
        <pc:chgData name="Collins, Christine" userId="c101441f-ce48-46f8-b501-9b59d33aca4a" providerId="ADAL" clId="{0300D88D-F1D1-4269-9BBC-D07DBECF27E4}" dt="2025-06-30T03:17:15.946" v="32874" actId="20577"/>
        <pc:sldMkLst>
          <pc:docMk/>
          <pc:sldMk cId="1117991062" sldId="285"/>
        </pc:sldMkLst>
      </pc:sldChg>
      <pc:sldChg chg="modSp new mod modNotesTx">
        <pc:chgData name="Collins, Christine" userId="c101441f-ce48-46f8-b501-9b59d33aca4a" providerId="ADAL" clId="{0300D88D-F1D1-4269-9BBC-D07DBECF27E4}" dt="2025-07-01T04:47:45.055" v="36454" actId="20577"/>
        <pc:sldMkLst>
          <pc:docMk/>
          <pc:sldMk cId="664989758" sldId="286"/>
        </pc:sldMkLst>
      </pc:sldChg>
      <pc:sldChg chg="addSp modSp new mod modNotesTx">
        <pc:chgData name="Collins, Christine" userId="c101441f-ce48-46f8-b501-9b59d33aca4a" providerId="ADAL" clId="{0300D88D-F1D1-4269-9BBC-D07DBECF27E4}" dt="2025-07-01T21:13:33.544" v="36693" actId="20577"/>
        <pc:sldMkLst>
          <pc:docMk/>
          <pc:sldMk cId="2089665045" sldId="287"/>
        </pc:sldMkLst>
      </pc:sldChg>
      <pc:sldChg chg="addSp modSp new mod modNotesTx">
        <pc:chgData name="Collins, Christine" userId="c101441f-ce48-46f8-b501-9b59d33aca4a" providerId="ADAL" clId="{0300D88D-F1D1-4269-9BBC-D07DBECF27E4}" dt="2025-06-30T02:31:28.801" v="30936" actId="1076"/>
        <pc:sldMkLst>
          <pc:docMk/>
          <pc:sldMk cId="1033390561" sldId="288"/>
        </pc:sldMkLst>
      </pc:sldChg>
      <pc:sldChg chg="addSp modSp new mod modNotesTx">
        <pc:chgData name="Collins, Christine" userId="c101441f-ce48-46f8-b501-9b59d33aca4a" providerId="ADAL" clId="{0300D88D-F1D1-4269-9BBC-D07DBECF27E4}" dt="2025-07-01T21:33:42.160" v="36835"/>
        <pc:sldMkLst>
          <pc:docMk/>
          <pc:sldMk cId="3432266718" sldId="289"/>
        </pc:sldMkLst>
      </pc:sldChg>
      <pc:sldChg chg="modSp new mod">
        <pc:chgData name="Collins, Christine" userId="c101441f-ce48-46f8-b501-9b59d33aca4a" providerId="ADAL" clId="{0300D88D-F1D1-4269-9BBC-D07DBECF27E4}" dt="2025-07-01T21:48:13.361" v="37714" actId="20577"/>
        <pc:sldMkLst>
          <pc:docMk/>
          <pc:sldMk cId="1935853323" sldId="290"/>
        </pc:sldMkLst>
      </pc:sldChg>
      <pc:sldChg chg="addSp modSp new mod ord">
        <pc:chgData name="Collins, Christine" userId="c101441f-ce48-46f8-b501-9b59d33aca4a" providerId="ADAL" clId="{0300D88D-F1D1-4269-9BBC-D07DBECF27E4}" dt="2025-06-29T17:01:28.098" v="28306" actId="20577"/>
        <pc:sldMkLst>
          <pc:docMk/>
          <pc:sldMk cId="3962558197" sldId="291"/>
        </pc:sldMkLst>
      </pc:sldChg>
      <pc:sldChg chg="modSp new mod">
        <pc:chgData name="Collins, Christine" userId="c101441f-ce48-46f8-b501-9b59d33aca4a" providerId="ADAL" clId="{0300D88D-F1D1-4269-9BBC-D07DBECF27E4}" dt="2025-06-29T16:00:13.266" v="25812" actId="13926"/>
        <pc:sldMkLst>
          <pc:docMk/>
          <pc:sldMk cId="2790749696" sldId="292"/>
        </pc:sldMkLst>
      </pc:sldChg>
      <pc:sldChg chg="modSp new mod ord">
        <pc:chgData name="Collins, Christine" userId="c101441f-ce48-46f8-b501-9b59d33aca4a" providerId="ADAL" clId="{0300D88D-F1D1-4269-9BBC-D07DBECF27E4}" dt="2025-06-30T03:26:40.481" v="33588" actId="5793"/>
        <pc:sldMkLst>
          <pc:docMk/>
          <pc:sldMk cId="1936439870" sldId="293"/>
        </pc:sldMkLst>
      </pc:sldChg>
      <pc:sldChg chg="modSp new mod">
        <pc:chgData name="Collins, Christine" userId="c101441f-ce48-46f8-b501-9b59d33aca4a" providerId="ADAL" clId="{0300D88D-F1D1-4269-9BBC-D07DBECF27E4}" dt="2025-07-01T04:50:56.688" v="36464" actId="20577"/>
        <pc:sldMkLst>
          <pc:docMk/>
          <pc:sldMk cId="4020584673" sldId="294"/>
        </pc:sldMkLst>
      </pc:sldChg>
      <pc:sldChg chg="modSp new mod modNotesTx">
        <pc:chgData name="Collins, Christine" userId="c101441f-ce48-46f8-b501-9b59d33aca4a" providerId="ADAL" clId="{0300D88D-F1D1-4269-9BBC-D07DBECF27E4}" dt="2025-06-16T03:08:44.754" v="8162" actId="20577"/>
        <pc:sldMkLst>
          <pc:docMk/>
          <pc:sldMk cId="1437609448" sldId="295"/>
        </pc:sldMkLst>
      </pc:sldChg>
      <pc:sldChg chg="modSp new mod">
        <pc:chgData name="Collins, Christine" userId="c101441f-ce48-46f8-b501-9b59d33aca4a" providerId="ADAL" clId="{0300D88D-F1D1-4269-9BBC-D07DBECF27E4}" dt="2025-07-01T21:57:54.731" v="37842" actId="20577"/>
        <pc:sldMkLst>
          <pc:docMk/>
          <pc:sldMk cId="1724890475" sldId="296"/>
        </pc:sldMkLst>
      </pc:sldChg>
      <pc:sldChg chg="modSp new mod ord modNotesTx">
        <pc:chgData name="Collins, Christine" userId="c101441f-ce48-46f8-b501-9b59d33aca4a" providerId="ADAL" clId="{0300D88D-F1D1-4269-9BBC-D07DBECF27E4}" dt="2025-07-01T04:50:36.638" v="36460" actId="27636"/>
        <pc:sldMkLst>
          <pc:docMk/>
          <pc:sldMk cId="3181450201" sldId="297"/>
        </pc:sldMkLst>
      </pc:sldChg>
      <pc:sldChg chg="addSp modSp new del mod ord modNotesTx">
        <pc:chgData name="Collins, Christine" userId="c101441f-ce48-46f8-b501-9b59d33aca4a" providerId="ADAL" clId="{0300D88D-F1D1-4269-9BBC-D07DBECF27E4}" dt="2025-07-01T04:57:51.739" v="36527" actId="2696"/>
        <pc:sldMkLst>
          <pc:docMk/>
          <pc:sldMk cId="1942205965" sldId="298"/>
        </pc:sldMkLst>
      </pc:sldChg>
      <pc:sldChg chg="addSp modSp new mod modNotesTx">
        <pc:chgData name="Collins, Christine" userId="c101441f-ce48-46f8-b501-9b59d33aca4a" providerId="ADAL" clId="{0300D88D-F1D1-4269-9BBC-D07DBECF27E4}" dt="2025-07-01T04:48:29.298" v="36456" actId="27636"/>
        <pc:sldMkLst>
          <pc:docMk/>
          <pc:sldMk cId="291415437" sldId="299"/>
        </pc:sldMkLst>
      </pc:sldChg>
      <pc:sldChg chg="modSp new mod">
        <pc:chgData name="Collins, Christine" userId="c101441f-ce48-46f8-b501-9b59d33aca4a" providerId="ADAL" clId="{0300D88D-F1D1-4269-9BBC-D07DBECF27E4}" dt="2025-06-29T16:01:52.899" v="25818" actId="13926"/>
        <pc:sldMkLst>
          <pc:docMk/>
          <pc:sldMk cId="2645908868" sldId="300"/>
        </pc:sldMkLst>
      </pc:sldChg>
      <pc:sldChg chg="delSp modSp new mod">
        <pc:chgData name="Collins, Christine" userId="c101441f-ce48-46f8-b501-9b59d33aca4a" providerId="ADAL" clId="{0300D88D-F1D1-4269-9BBC-D07DBECF27E4}" dt="2025-06-20T14:05:45.617" v="16776" actId="255"/>
        <pc:sldMkLst>
          <pc:docMk/>
          <pc:sldMk cId="4254396626" sldId="301"/>
        </pc:sldMkLst>
      </pc:sldChg>
      <pc:sldChg chg="addSp delSp modSp new mod modNotesTx">
        <pc:chgData name="Collins, Christine" userId="c101441f-ce48-46f8-b501-9b59d33aca4a" providerId="ADAL" clId="{0300D88D-F1D1-4269-9BBC-D07DBECF27E4}" dt="2025-06-20T20:15:53.338" v="18380" actId="1076"/>
        <pc:sldMkLst>
          <pc:docMk/>
          <pc:sldMk cId="3594802821" sldId="302"/>
        </pc:sldMkLst>
      </pc:sldChg>
      <pc:sldChg chg="modSp new mod ord modNotesTx">
        <pc:chgData name="Collins, Christine" userId="c101441f-ce48-46f8-b501-9b59d33aca4a" providerId="ADAL" clId="{0300D88D-F1D1-4269-9BBC-D07DBECF27E4}" dt="2025-07-01T21:53:26.866" v="37743" actId="20577"/>
        <pc:sldMkLst>
          <pc:docMk/>
          <pc:sldMk cId="1880580688" sldId="303"/>
        </pc:sldMkLst>
      </pc:sldChg>
      <pc:sldChg chg="modSp new mod modNotesTx">
        <pc:chgData name="Collins, Christine" userId="c101441f-ce48-46f8-b501-9b59d33aca4a" providerId="ADAL" clId="{0300D88D-F1D1-4269-9BBC-D07DBECF27E4}" dt="2025-06-21T18:56:12.029" v="19781" actId="20577"/>
        <pc:sldMkLst>
          <pc:docMk/>
          <pc:sldMk cId="774924944" sldId="304"/>
        </pc:sldMkLst>
      </pc:sldChg>
      <pc:sldChg chg="modSp new mod modNotesTx">
        <pc:chgData name="Collins, Christine" userId="c101441f-ce48-46f8-b501-9b59d33aca4a" providerId="ADAL" clId="{0300D88D-F1D1-4269-9BBC-D07DBECF27E4}" dt="2025-06-21T20:32:53.091" v="24318" actId="20577"/>
        <pc:sldMkLst>
          <pc:docMk/>
          <pc:sldMk cId="3051927394" sldId="305"/>
        </pc:sldMkLst>
      </pc:sldChg>
      <pc:sldChg chg="addSp modSp new mod">
        <pc:chgData name="Collins, Christine" userId="c101441f-ce48-46f8-b501-9b59d33aca4a" providerId="ADAL" clId="{0300D88D-F1D1-4269-9BBC-D07DBECF27E4}" dt="2025-06-30T01:33:40.278" v="28514" actId="20577"/>
        <pc:sldMkLst>
          <pc:docMk/>
          <pc:sldMk cId="1221770648" sldId="306"/>
        </pc:sldMkLst>
      </pc:sldChg>
      <pc:sldChg chg="modSp new mod">
        <pc:chgData name="Collins, Christine" userId="c101441f-ce48-46f8-b501-9b59d33aca4a" providerId="ADAL" clId="{0300D88D-F1D1-4269-9BBC-D07DBECF27E4}" dt="2025-06-21T19:36:02.436" v="21487" actId="20577"/>
        <pc:sldMkLst>
          <pc:docMk/>
          <pc:sldMk cId="1611973699" sldId="307"/>
        </pc:sldMkLst>
      </pc:sldChg>
      <pc:sldChg chg="modSp new mod">
        <pc:chgData name="Collins, Christine" userId="c101441f-ce48-46f8-b501-9b59d33aca4a" providerId="ADAL" clId="{0300D88D-F1D1-4269-9BBC-D07DBECF27E4}" dt="2025-07-01T21:09:07.337" v="36649" actId="20577"/>
        <pc:sldMkLst>
          <pc:docMk/>
          <pc:sldMk cId="1075940941" sldId="308"/>
        </pc:sldMkLst>
      </pc:sldChg>
      <pc:sldChg chg="modSp new mod ord">
        <pc:chgData name="Collins, Christine" userId="c101441f-ce48-46f8-b501-9b59d33aca4a" providerId="ADAL" clId="{0300D88D-F1D1-4269-9BBC-D07DBECF27E4}" dt="2025-06-29T16:29:27.184" v="27433" actId="20577"/>
        <pc:sldMkLst>
          <pc:docMk/>
          <pc:sldMk cId="2888598506" sldId="309"/>
        </pc:sldMkLst>
      </pc:sldChg>
      <pc:sldChg chg="modSp add mod modNotesTx">
        <pc:chgData name="Collins, Christine" userId="c101441f-ce48-46f8-b501-9b59d33aca4a" providerId="ADAL" clId="{0300D88D-F1D1-4269-9BBC-D07DBECF27E4}" dt="2025-07-01T04:49:26.881" v="36458" actId="27636"/>
        <pc:sldMkLst>
          <pc:docMk/>
          <pc:sldMk cId="3800300197" sldId="310"/>
        </pc:sldMkLst>
      </pc:sldChg>
      <pc:sldChg chg="addSp delSp modSp new mod">
        <pc:chgData name="Collins, Christine" userId="c101441f-ce48-46f8-b501-9b59d33aca4a" providerId="ADAL" clId="{0300D88D-F1D1-4269-9BBC-D07DBECF27E4}" dt="2025-06-29T17:01:35.214" v="28312" actId="20577"/>
        <pc:sldMkLst>
          <pc:docMk/>
          <pc:sldMk cId="4188194317" sldId="311"/>
        </pc:sldMkLst>
      </pc:sldChg>
      <pc:sldChg chg="modSp new mod">
        <pc:chgData name="Collins, Christine" userId="c101441f-ce48-46f8-b501-9b59d33aca4a" providerId="ADAL" clId="{0300D88D-F1D1-4269-9BBC-D07DBECF27E4}" dt="2025-06-29T16:00:46.131" v="25814" actId="13926"/>
        <pc:sldMkLst>
          <pc:docMk/>
          <pc:sldMk cId="2052290998" sldId="312"/>
        </pc:sldMkLst>
      </pc:sldChg>
      <pc:sldChg chg="add">
        <pc:chgData name="Collins, Christine" userId="c101441f-ce48-46f8-b501-9b59d33aca4a" providerId="ADAL" clId="{0300D88D-F1D1-4269-9BBC-D07DBECF27E4}" dt="2025-06-29T16:00:03.155" v="25811" actId="2890"/>
        <pc:sldMkLst>
          <pc:docMk/>
          <pc:sldMk cId="602407129" sldId="313"/>
        </pc:sldMkLst>
      </pc:sldChg>
      <pc:sldChg chg="add">
        <pc:chgData name="Collins, Christine" userId="c101441f-ce48-46f8-b501-9b59d33aca4a" providerId="ADAL" clId="{0300D88D-F1D1-4269-9BBC-D07DBECF27E4}" dt="2025-06-29T16:00:22.284" v="25813" actId="2890"/>
        <pc:sldMkLst>
          <pc:docMk/>
          <pc:sldMk cId="3016626208" sldId="314"/>
        </pc:sldMkLst>
      </pc:sldChg>
      <pc:sldChg chg="modSp add mod">
        <pc:chgData name="Collins, Christine" userId="c101441f-ce48-46f8-b501-9b59d33aca4a" providerId="ADAL" clId="{0300D88D-F1D1-4269-9BBC-D07DBECF27E4}" dt="2025-06-29T17:08:16.471" v="28508" actId="1076"/>
        <pc:sldMkLst>
          <pc:docMk/>
          <pc:sldMk cId="3963818954" sldId="315"/>
        </pc:sldMkLst>
      </pc:sldChg>
      <pc:sldChg chg="add">
        <pc:chgData name="Collins, Christine" userId="c101441f-ce48-46f8-b501-9b59d33aca4a" providerId="ADAL" clId="{0300D88D-F1D1-4269-9BBC-D07DBECF27E4}" dt="2025-06-29T16:01:29.619" v="25817" actId="2890"/>
        <pc:sldMkLst>
          <pc:docMk/>
          <pc:sldMk cId="3208671542" sldId="316"/>
        </pc:sldMkLst>
      </pc:sldChg>
      <pc:sldChg chg="addSp delSp modSp new mod">
        <pc:chgData name="Collins, Christine" userId="c101441f-ce48-46f8-b501-9b59d33aca4a" providerId="ADAL" clId="{0300D88D-F1D1-4269-9BBC-D07DBECF27E4}" dt="2025-06-29T16:50:42.257" v="28114" actId="114"/>
        <pc:sldMkLst>
          <pc:docMk/>
          <pc:sldMk cId="2737950601" sldId="317"/>
        </pc:sldMkLst>
      </pc:sldChg>
      <pc:sldChg chg="delSp modSp new mod">
        <pc:chgData name="Collins, Christine" userId="c101441f-ce48-46f8-b501-9b59d33aca4a" providerId="ADAL" clId="{0300D88D-F1D1-4269-9BBC-D07DBECF27E4}" dt="2025-06-29T17:00:39.445" v="28287" actId="122"/>
        <pc:sldMkLst>
          <pc:docMk/>
          <pc:sldMk cId="1886953968" sldId="318"/>
        </pc:sldMkLst>
      </pc:sldChg>
      <pc:sldChg chg="modSp new mod">
        <pc:chgData name="Collins, Christine" userId="c101441f-ce48-46f8-b501-9b59d33aca4a" providerId="ADAL" clId="{0300D88D-F1D1-4269-9BBC-D07DBECF27E4}" dt="2025-07-01T21:14:55.027" v="36701" actId="20577"/>
        <pc:sldMkLst>
          <pc:docMk/>
          <pc:sldMk cId="562117644" sldId="319"/>
        </pc:sldMkLst>
      </pc:sldChg>
      <pc:sldChg chg="modSp new mod modNotesTx">
        <pc:chgData name="Collins, Christine" userId="c101441f-ce48-46f8-b501-9b59d33aca4a" providerId="ADAL" clId="{0300D88D-F1D1-4269-9BBC-D07DBECF27E4}" dt="2025-07-01T21:15:11.424" v="36702" actId="20577"/>
        <pc:sldMkLst>
          <pc:docMk/>
          <pc:sldMk cId="2738428735" sldId="320"/>
        </pc:sldMkLst>
      </pc:sldChg>
      <pc:sldChg chg="modSp new mod">
        <pc:chgData name="Collins, Christine" userId="c101441f-ce48-46f8-b501-9b59d33aca4a" providerId="ADAL" clId="{0300D88D-F1D1-4269-9BBC-D07DBECF27E4}" dt="2025-06-30T03:02:45.817" v="32563" actId="20577"/>
        <pc:sldMkLst>
          <pc:docMk/>
          <pc:sldMk cId="1446898810" sldId="321"/>
        </pc:sldMkLst>
      </pc:sldChg>
      <pc:sldChg chg="modSp add mod">
        <pc:chgData name="Collins, Christine" userId="c101441f-ce48-46f8-b501-9b59d33aca4a" providerId="ADAL" clId="{0300D88D-F1D1-4269-9BBC-D07DBECF27E4}" dt="2025-06-30T03:27:54.080" v="33591" actId="13926"/>
        <pc:sldMkLst>
          <pc:docMk/>
          <pc:sldMk cId="689983918" sldId="322"/>
        </pc:sldMkLst>
      </pc:sldChg>
      <pc:sldChg chg="modSp new del mod">
        <pc:chgData name="Collins, Christine" userId="c101441f-ce48-46f8-b501-9b59d33aca4a" providerId="ADAL" clId="{0300D88D-F1D1-4269-9BBC-D07DBECF27E4}" dt="2025-06-30T02:50:49.759" v="31709" actId="2696"/>
        <pc:sldMkLst>
          <pc:docMk/>
          <pc:sldMk cId="1710406162" sldId="322"/>
        </pc:sldMkLst>
      </pc:sldChg>
      <pc:sldChg chg="addSp delSp modSp new mod">
        <pc:chgData name="Collins, Christine" userId="c101441f-ce48-46f8-b501-9b59d33aca4a" providerId="ADAL" clId="{0300D88D-F1D1-4269-9BBC-D07DBECF27E4}" dt="2025-07-01T21:50:28.524" v="37735" actId="478"/>
        <pc:sldMkLst>
          <pc:docMk/>
          <pc:sldMk cId="1816623925" sldId="323"/>
        </pc:sldMkLst>
      </pc:sldChg>
    </pc:docChg>
  </pc:docChgLst>
  <pc:docChgLst>
    <pc:chgData name="Collins, Christine" userId="c101441f-ce48-46f8-b501-9b59d33aca4a" providerId="ADAL" clId="{CE669536-E89A-4029-992A-E8D475E27A68}"/>
    <pc:docChg chg="undo custSel addSld delSld modSld sldOrd">
      <pc:chgData name="Collins, Christine" userId="c101441f-ce48-46f8-b501-9b59d33aca4a" providerId="ADAL" clId="{CE669536-E89A-4029-992A-E8D475E27A68}" dt="2025-07-07T03:59:27.597" v="20692" actId="20577"/>
      <pc:docMkLst>
        <pc:docMk/>
      </pc:docMkLst>
      <pc:sldChg chg="modSp mod">
        <pc:chgData name="Collins, Christine" userId="c101441f-ce48-46f8-b501-9b59d33aca4a" providerId="ADAL" clId="{CE669536-E89A-4029-992A-E8D475E27A68}" dt="2025-07-05T18:31:15.950" v="2608" actId="20577"/>
        <pc:sldMkLst>
          <pc:docMk/>
          <pc:sldMk cId="3240202002" sldId="260"/>
        </pc:sldMkLst>
      </pc:sldChg>
      <pc:sldChg chg="modSp mod">
        <pc:chgData name="Collins, Christine" userId="c101441f-ce48-46f8-b501-9b59d33aca4a" providerId="ADAL" clId="{CE669536-E89A-4029-992A-E8D475E27A68}" dt="2025-07-04T16:37:45.816" v="83" actId="20577"/>
        <pc:sldMkLst>
          <pc:docMk/>
          <pc:sldMk cId="1287741220" sldId="264"/>
        </pc:sldMkLst>
      </pc:sldChg>
      <pc:sldChg chg="del">
        <pc:chgData name="Collins, Christine" userId="c101441f-ce48-46f8-b501-9b59d33aca4a" providerId="ADAL" clId="{CE669536-E89A-4029-992A-E8D475E27A68}" dt="2025-07-04T16:44:16.980" v="407" actId="2696"/>
        <pc:sldMkLst>
          <pc:docMk/>
          <pc:sldMk cId="4163448689" sldId="280"/>
        </pc:sldMkLst>
      </pc:sldChg>
      <pc:sldChg chg="addSp delSp modSp mod ord">
        <pc:chgData name="Collins, Christine" userId="c101441f-ce48-46f8-b501-9b59d33aca4a" providerId="ADAL" clId="{CE669536-E89A-4029-992A-E8D475E27A68}" dt="2025-07-05T18:31:20.954" v="2610" actId="20577"/>
        <pc:sldMkLst>
          <pc:docMk/>
          <pc:sldMk cId="1599846330" sldId="281"/>
        </pc:sldMkLst>
      </pc:sldChg>
      <pc:sldChg chg="del">
        <pc:chgData name="Collins, Christine" userId="c101441f-ce48-46f8-b501-9b59d33aca4a" providerId="ADAL" clId="{CE669536-E89A-4029-992A-E8D475E27A68}" dt="2025-07-04T16:45:27.436" v="441" actId="2696"/>
        <pc:sldMkLst>
          <pc:docMk/>
          <pc:sldMk cId="1121582377" sldId="282"/>
        </pc:sldMkLst>
      </pc:sldChg>
      <pc:sldChg chg="addSp delSp modSp mod modNotesTx">
        <pc:chgData name="Collins, Christine" userId="c101441f-ce48-46f8-b501-9b59d33aca4a" providerId="ADAL" clId="{CE669536-E89A-4029-992A-E8D475E27A68}" dt="2025-07-06T17:29:53.937" v="5832" actId="20577"/>
        <pc:sldMkLst>
          <pc:docMk/>
          <pc:sldMk cId="2198026876" sldId="283"/>
        </pc:sldMkLst>
      </pc:sldChg>
      <pc:sldChg chg="del">
        <pc:chgData name="Collins, Christine" userId="c101441f-ce48-46f8-b501-9b59d33aca4a" providerId="ADAL" clId="{CE669536-E89A-4029-992A-E8D475E27A68}" dt="2025-07-04T16:46:51.628" v="456" actId="2696"/>
        <pc:sldMkLst>
          <pc:docMk/>
          <pc:sldMk cId="1117991062" sldId="285"/>
        </pc:sldMkLst>
      </pc:sldChg>
      <pc:sldChg chg="del">
        <pc:chgData name="Collins, Christine" userId="c101441f-ce48-46f8-b501-9b59d33aca4a" providerId="ADAL" clId="{CE669536-E89A-4029-992A-E8D475E27A68}" dt="2025-07-04T16:45:31.899" v="442" actId="2696"/>
        <pc:sldMkLst>
          <pc:docMk/>
          <pc:sldMk cId="664989758" sldId="286"/>
        </pc:sldMkLst>
      </pc:sldChg>
      <pc:sldChg chg="del">
        <pc:chgData name="Collins, Christine" userId="c101441f-ce48-46f8-b501-9b59d33aca4a" providerId="ADAL" clId="{CE669536-E89A-4029-992A-E8D475E27A68}" dt="2025-07-04T16:46:13.780" v="451" actId="2696"/>
        <pc:sldMkLst>
          <pc:docMk/>
          <pc:sldMk cId="2089665045" sldId="287"/>
        </pc:sldMkLst>
      </pc:sldChg>
      <pc:sldChg chg="del">
        <pc:chgData name="Collins, Christine" userId="c101441f-ce48-46f8-b501-9b59d33aca4a" providerId="ADAL" clId="{CE669536-E89A-4029-992A-E8D475E27A68}" dt="2025-07-04T16:46:36.086" v="453" actId="47"/>
        <pc:sldMkLst>
          <pc:docMk/>
          <pc:sldMk cId="1033390561" sldId="288"/>
        </pc:sldMkLst>
      </pc:sldChg>
      <pc:sldChg chg="del">
        <pc:chgData name="Collins, Christine" userId="c101441f-ce48-46f8-b501-9b59d33aca4a" providerId="ADAL" clId="{CE669536-E89A-4029-992A-E8D475E27A68}" dt="2025-07-04T16:47:30.070" v="463" actId="2696"/>
        <pc:sldMkLst>
          <pc:docMk/>
          <pc:sldMk cId="3432266718" sldId="289"/>
        </pc:sldMkLst>
      </pc:sldChg>
      <pc:sldChg chg="modSp mod">
        <pc:chgData name="Collins, Christine" userId="c101441f-ce48-46f8-b501-9b59d33aca4a" providerId="ADAL" clId="{CE669536-E89A-4029-992A-E8D475E27A68}" dt="2025-07-05T19:05:22.270" v="4188" actId="20577"/>
        <pc:sldMkLst>
          <pc:docMk/>
          <pc:sldMk cId="1935853323" sldId="290"/>
        </pc:sldMkLst>
      </pc:sldChg>
      <pc:sldChg chg="del">
        <pc:chgData name="Collins, Christine" userId="c101441f-ce48-46f8-b501-9b59d33aca4a" providerId="ADAL" clId="{CE669536-E89A-4029-992A-E8D475E27A68}" dt="2025-07-04T16:46:36.086" v="453" actId="47"/>
        <pc:sldMkLst>
          <pc:docMk/>
          <pc:sldMk cId="3962558197" sldId="291"/>
        </pc:sldMkLst>
      </pc:sldChg>
      <pc:sldChg chg="del">
        <pc:chgData name="Collins, Christine" userId="c101441f-ce48-46f8-b501-9b59d33aca4a" providerId="ADAL" clId="{CE669536-E89A-4029-992A-E8D475E27A68}" dt="2025-07-04T16:46:08.042" v="450" actId="47"/>
        <pc:sldMkLst>
          <pc:docMk/>
          <pc:sldMk cId="2790749696" sldId="292"/>
        </pc:sldMkLst>
      </pc:sldChg>
      <pc:sldChg chg="del">
        <pc:chgData name="Collins, Christine" userId="c101441f-ce48-46f8-b501-9b59d33aca4a" providerId="ADAL" clId="{CE669536-E89A-4029-992A-E8D475E27A68}" dt="2025-07-04T16:47:09.252" v="460" actId="2696"/>
        <pc:sldMkLst>
          <pc:docMk/>
          <pc:sldMk cId="1936439870" sldId="293"/>
        </pc:sldMkLst>
      </pc:sldChg>
      <pc:sldChg chg="modSp mod">
        <pc:chgData name="Collins, Christine" userId="c101441f-ce48-46f8-b501-9b59d33aca4a" providerId="ADAL" clId="{CE669536-E89A-4029-992A-E8D475E27A68}" dt="2025-07-06T17:46:23.548" v="5986" actId="20577"/>
        <pc:sldMkLst>
          <pc:docMk/>
          <pc:sldMk cId="4020584673" sldId="294"/>
        </pc:sldMkLst>
      </pc:sldChg>
      <pc:sldChg chg="del">
        <pc:chgData name="Collins, Christine" userId="c101441f-ce48-46f8-b501-9b59d33aca4a" providerId="ADAL" clId="{CE669536-E89A-4029-992A-E8D475E27A68}" dt="2025-07-04T16:43:16.125" v="394" actId="2696"/>
        <pc:sldMkLst>
          <pc:docMk/>
          <pc:sldMk cId="1437609448" sldId="295"/>
        </pc:sldMkLst>
      </pc:sldChg>
      <pc:sldChg chg="modSp mod">
        <pc:chgData name="Collins, Christine" userId="c101441f-ce48-46f8-b501-9b59d33aca4a" providerId="ADAL" clId="{CE669536-E89A-4029-992A-E8D475E27A68}" dt="2025-07-06T17:45:15.604" v="5918" actId="27636"/>
        <pc:sldMkLst>
          <pc:docMk/>
          <pc:sldMk cId="1724890475" sldId="296"/>
        </pc:sldMkLst>
      </pc:sldChg>
      <pc:sldChg chg="del">
        <pc:chgData name="Collins, Christine" userId="c101441f-ce48-46f8-b501-9b59d33aca4a" providerId="ADAL" clId="{CE669536-E89A-4029-992A-E8D475E27A68}" dt="2025-07-04T16:47:18.196" v="462" actId="2696"/>
        <pc:sldMkLst>
          <pc:docMk/>
          <pc:sldMk cId="3181450201" sldId="297"/>
        </pc:sldMkLst>
      </pc:sldChg>
      <pc:sldChg chg="modSp new mod ord modNotesTx">
        <pc:chgData name="Collins, Christine" userId="c101441f-ce48-46f8-b501-9b59d33aca4a" providerId="ADAL" clId="{CE669536-E89A-4029-992A-E8D475E27A68}" dt="2025-07-06T17:20:21.723" v="5676" actId="20577"/>
        <pc:sldMkLst>
          <pc:docMk/>
          <pc:sldMk cId="3976726468" sldId="297"/>
        </pc:sldMkLst>
      </pc:sldChg>
      <pc:sldChg chg="modSp new del mod">
        <pc:chgData name="Collins, Christine" userId="c101441f-ce48-46f8-b501-9b59d33aca4a" providerId="ADAL" clId="{CE669536-E89A-4029-992A-E8D475E27A68}" dt="2025-07-05T18:40:22.123" v="3305" actId="47"/>
        <pc:sldMkLst>
          <pc:docMk/>
          <pc:sldMk cId="2959288941" sldId="298"/>
        </pc:sldMkLst>
      </pc:sldChg>
      <pc:sldChg chg="del">
        <pc:chgData name="Collins, Christine" userId="c101441f-ce48-46f8-b501-9b59d33aca4a" providerId="ADAL" clId="{CE669536-E89A-4029-992A-E8D475E27A68}" dt="2025-07-04T16:46:36.086" v="453" actId="47"/>
        <pc:sldMkLst>
          <pc:docMk/>
          <pc:sldMk cId="291415437" sldId="299"/>
        </pc:sldMkLst>
      </pc:sldChg>
      <pc:sldChg chg="modSp new del mod">
        <pc:chgData name="Collins, Christine" userId="c101441f-ce48-46f8-b501-9b59d33aca4a" providerId="ADAL" clId="{CE669536-E89A-4029-992A-E8D475E27A68}" dt="2025-07-05T18:40:24.554" v="3306" actId="47"/>
        <pc:sldMkLst>
          <pc:docMk/>
          <pc:sldMk cId="378951322" sldId="299"/>
        </pc:sldMkLst>
      </pc:sldChg>
      <pc:sldChg chg="modSp add mod">
        <pc:chgData name="Collins, Christine" userId="c101441f-ce48-46f8-b501-9b59d33aca4a" providerId="ADAL" clId="{CE669536-E89A-4029-992A-E8D475E27A68}" dt="2025-07-05T18:09:08.760" v="865" actId="1076"/>
        <pc:sldMkLst>
          <pc:docMk/>
          <pc:sldMk cId="2130015758" sldId="300"/>
        </pc:sldMkLst>
      </pc:sldChg>
      <pc:sldChg chg="del">
        <pc:chgData name="Collins, Christine" userId="c101441f-ce48-46f8-b501-9b59d33aca4a" providerId="ADAL" clId="{CE669536-E89A-4029-992A-E8D475E27A68}" dt="2025-07-04T16:46:36.086" v="453" actId="47"/>
        <pc:sldMkLst>
          <pc:docMk/>
          <pc:sldMk cId="2645908868" sldId="300"/>
        </pc:sldMkLst>
      </pc:sldChg>
      <pc:sldChg chg="addSp modSp new mod">
        <pc:chgData name="Collins, Christine" userId="c101441f-ce48-46f8-b501-9b59d33aca4a" providerId="ADAL" clId="{CE669536-E89A-4029-992A-E8D475E27A68}" dt="2025-07-07T03:25:17.151" v="17805" actId="20577"/>
        <pc:sldMkLst>
          <pc:docMk/>
          <pc:sldMk cId="1622212539" sldId="301"/>
        </pc:sldMkLst>
      </pc:sldChg>
      <pc:sldChg chg="del">
        <pc:chgData name="Collins, Christine" userId="c101441f-ce48-46f8-b501-9b59d33aca4a" providerId="ADAL" clId="{CE669536-E89A-4029-992A-E8D475E27A68}" dt="2025-07-04T16:46:08.042" v="450" actId="47"/>
        <pc:sldMkLst>
          <pc:docMk/>
          <pc:sldMk cId="4254396626" sldId="301"/>
        </pc:sldMkLst>
      </pc:sldChg>
      <pc:sldChg chg="modSp new mod">
        <pc:chgData name="Collins, Christine" userId="c101441f-ce48-46f8-b501-9b59d33aca4a" providerId="ADAL" clId="{CE669536-E89A-4029-992A-E8D475E27A68}" dt="2025-07-06T17:04:29.209" v="4592"/>
        <pc:sldMkLst>
          <pc:docMk/>
          <pc:sldMk cId="1055233175" sldId="302"/>
        </pc:sldMkLst>
      </pc:sldChg>
      <pc:sldChg chg="del">
        <pc:chgData name="Collins, Christine" userId="c101441f-ce48-46f8-b501-9b59d33aca4a" providerId="ADAL" clId="{CE669536-E89A-4029-992A-E8D475E27A68}" dt="2025-07-04T16:45:35.231" v="443" actId="2696"/>
        <pc:sldMkLst>
          <pc:docMk/>
          <pc:sldMk cId="3594802821" sldId="302"/>
        </pc:sldMkLst>
      </pc:sldChg>
      <pc:sldChg chg="modSp new mod">
        <pc:chgData name="Collins, Christine" userId="c101441f-ce48-46f8-b501-9b59d33aca4a" providerId="ADAL" clId="{CE669536-E89A-4029-992A-E8D475E27A68}" dt="2025-07-05T18:45:51.317" v="3352" actId="114"/>
        <pc:sldMkLst>
          <pc:docMk/>
          <pc:sldMk cId="1536283637" sldId="303"/>
        </pc:sldMkLst>
      </pc:sldChg>
      <pc:sldChg chg="del">
        <pc:chgData name="Collins, Christine" userId="c101441f-ce48-46f8-b501-9b59d33aca4a" providerId="ADAL" clId="{CE669536-E89A-4029-992A-E8D475E27A68}" dt="2025-07-04T16:45:45.739" v="446" actId="2696"/>
        <pc:sldMkLst>
          <pc:docMk/>
          <pc:sldMk cId="1880580688" sldId="303"/>
        </pc:sldMkLst>
      </pc:sldChg>
      <pc:sldChg chg="del">
        <pc:chgData name="Collins, Christine" userId="c101441f-ce48-46f8-b501-9b59d33aca4a" providerId="ADAL" clId="{CE669536-E89A-4029-992A-E8D475E27A68}" dt="2025-07-04T16:45:39.018" v="444" actId="2696"/>
        <pc:sldMkLst>
          <pc:docMk/>
          <pc:sldMk cId="774924944" sldId="304"/>
        </pc:sldMkLst>
      </pc:sldChg>
      <pc:sldChg chg="modSp new mod modNotesTx">
        <pc:chgData name="Collins, Christine" userId="c101441f-ce48-46f8-b501-9b59d33aca4a" providerId="ADAL" clId="{CE669536-E89A-4029-992A-E8D475E27A68}" dt="2025-07-07T03:59:27.597" v="20692" actId="20577"/>
        <pc:sldMkLst>
          <pc:docMk/>
          <pc:sldMk cId="3345170174" sldId="304"/>
        </pc:sldMkLst>
      </pc:sldChg>
      <pc:sldChg chg="del">
        <pc:chgData name="Collins, Christine" userId="c101441f-ce48-46f8-b501-9b59d33aca4a" providerId="ADAL" clId="{CE669536-E89A-4029-992A-E8D475E27A68}" dt="2025-07-04T16:45:42.566" v="445" actId="2696"/>
        <pc:sldMkLst>
          <pc:docMk/>
          <pc:sldMk cId="3051927394" sldId="305"/>
        </pc:sldMkLst>
      </pc:sldChg>
      <pc:sldChg chg="modSp new mod">
        <pc:chgData name="Collins, Christine" userId="c101441f-ce48-46f8-b501-9b59d33aca4a" providerId="ADAL" clId="{CE669536-E89A-4029-992A-E8D475E27A68}" dt="2025-07-06T18:06:50.075" v="7508" actId="20577"/>
        <pc:sldMkLst>
          <pc:docMk/>
          <pc:sldMk cId="3912557821" sldId="305"/>
        </pc:sldMkLst>
      </pc:sldChg>
      <pc:sldChg chg="modSp new mod modNotesTx">
        <pc:chgData name="Collins, Christine" userId="c101441f-ce48-46f8-b501-9b59d33aca4a" providerId="ADAL" clId="{CE669536-E89A-4029-992A-E8D475E27A68}" dt="2025-07-06T18:17:03.192" v="8368" actId="27636"/>
        <pc:sldMkLst>
          <pc:docMk/>
          <pc:sldMk cId="1157960913" sldId="306"/>
        </pc:sldMkLst>
      </pc:sldChg>
      <pc:sldChg chg="del">
        <pc:chgData name="Collins, Christine" userId="c101441f-ce48-46f8-b501-9b59d33aca4a" providerId="ADAL" clId="{CE669536-E89A-4029-992A-E8D475E27A68}" dt="2025-07-04T16:45:50.059" v="447" actId="2696"/>
        <pc:sldMkLst>
          <pc:docMk/>
          <pc:sldMk cId="1221770648" sldId="306"/>
        </pc:sldMkLst>
      </pc:sldChg>
      <pc:sldChg chg="del">
        <pc:chgData name="Collins, Christine" userId="c101441f-ce48-46f8-b501-9b59d33aca4a" providerId="ADAL" clId="{CE669536-E89A-4029-992A-E8D475E27A68}" dt="2025-07-04T16:45:59.484" v="449" actId="2696"/>
        <pc:sldMkLst>
          <pc:docMk/>
          <pc:sldMk cId="1611973699" sldId="307"/>
        </pc:sldMkLst>
      </pc:sldChg>
      <pc:sldChg chg="modSp new mod">
        <pc:chgData name="Collins, Christine" userId="c101441f-ce48-46f8-b501-9b59d33aca4a" providerId="ADAL" clId="{CE669536-E89A-4029-992A-E8D475E27A68}" dt="2025-07-06T18:43:48.529" v="10572" actId="27636"/>
        <pc:sldMkLst>
          <pc:docMk/>
          <pc:sldMk cId="3719608388" sldId="307"/>
        </pc:sldMkLst>
      </pc:sldChg>
      <pc:sldChg chg="del">
        <pc:chgData name="Collins, Christine" userId="c101441f-ce48-46f8-b501-9b59d33aca4a" providerId="ADAL" clId="{CE669536-E89A-4029-992A-E8D475E27A68}" dt="2025-07-04T16:45:54.642" v="448" actId="2696"/>
        <pc:sldMkLst>
          <pc:docMk/>
          <pc:sldMk cId="1075940941" sldId="308"/>
        </pc:sldMkLst>
      </pc:sldChg>
      <pc:sldChg chg="modSp new mod ord modNotesTx">
        <pc:chgData name="Collins, Christine" userId="c101441f-ce48-46f8-b501-9b59d33aca4a" providerId="ADAL" clId="{CE669536-E89A-4029-992A-E8D475E27A68}" dt="2025-07-06T18:02:40.620" v="7079" actId="20577"/>
        <pc:sldMkLst>
          <pc:docMk/>
          <pc:sldMk cId="2686140359" sldId="308"/>
        </pc:sldMkLst>
      </pc:sldChg>
      <pc:sldChg chg="addSp modSp new mod">
        <pc:chgData name="Collins, Christine" userId="c101441f-ce48-46f8-b501-9b59d33aca4a" providerId="ADAL" clId="{CE669536-E89A-4029-992A-E8D475E27A68}" dt="2025-07-07T02:25:17.272" v="14559" actId="113"/>
        <pc:sldMkLst>
          <pc:docMk/>
          <pc:sldMk cId="1084400312" sldId="309"/>
        </pc:sldMkLst>
      </pc:sldChg>
      <pc:sldChg chg="del">
        <pc:chgData name="Collins, Christine" userId="c101441f-ce48-46f8-b501-9b59d33aca4a" providerId="ADAL" clId="{CE669536-E89A-4029-992A-E8D475E27A68}" dt="2025-07-04T16:46:36.086" v="453" actId="47"/>
        <pc:sldMkLst>
          <pc:docMk/>
          <pc:sldMk cId="2888598506" sldId="309"/>
        </pc:sldMkLst>
      </pc:sldChg>
      <pc:sldChg chg="modSp new mod">
        <pc:chgData name="Collins, Christine" userId="c101441f-ce48-46f8-b501-9b59d33aca4a" providerId="ADAL" clId="{CE669536-E89A-4029-992A-E8D475E27A68}" dt="2025-07-07T02:55:41.744" v="15841" actId="20577"/>
        <pc:sldMkLst>
          <pc:docMk/>
          <pc:sldMk cId="830402198" sldId="310"/>
        </pc:sldMkLst>
      </pc:sldChg>
      <pc:sldChg chg="del">
        <pc:chgData name="Collins, Christine" userId="c101441f-ce48-46f8-b501-9b59d33aca4a" providerId="ADAL" clId="{CE669536-E89A-4029-992A-E8D475E27A68}" dt="2025-07-04T16:46:36.086" v="453" actId="47"/>
        <pc:sldMkLst>
          <pc:docMk/>
          <pc:sldMk cId="3800300197" sldId="310"/>
        </pc:sldMkLst>
      </pc:sldChg>
      <pc:sldChg chg="modSp new mod">
        <pc:chgData name="Collins, Christine" userId="c101441f-ce48-46f8-b501-9b59d33aca4a" providerId="ADAL" clId="{CE669536-E89A-4029-992A-E8D475E27A68}" dt="2025-07-07T03:10:52.034" v="16751" actId="20577"/>
        <pc:sldMkLst>
          <pc:docMk/>
          <pc:sldMk cId="632823952" sldId="311"/>
        </pc:sldMkLst>
      </pc:sldChg>
      <pc:sldChg chg="del">
        <pc:chgData name="Collins, Christine" userId="c101441f-ce48-46f8-b501-9b59d33aca4a" providerId="ADAL" clId="{CE669536-E89A-4029-992A-E8D475E27A68}" dt="2025-07-04T16:46:36.086" v="453" actId="47"/>
        <pc:sldMkLst>
          <pc:docMk/>
          <pc:sldMk cId="4188194317" sldId="311"/>
        </pc:sldMkLst>
      </pc:sldChg>
      <pc:sldChg chg="del">
        <pc:chgData name="Collins, Christine" userId="c101441f-ce48-46f8-b501-9b59d33aca4a" providerId="ADAL" clId="{CE669536-E89A-4029-992A-E8D475E27A68}" dt="2025-07-04T16:46:08.042" v="450" actId="47"/>
        <pc:sldMkLst>
          <pc:docMk/>
          <pc:sldMk cId="2052290998" sldId="312"/>
        </pc:sldMkLst>
      </pc:sldChg>
      <pc:sldChg chg="modSp new mod">
        <pc:chgData name="Collins, Christine" userId="c101441f-ce48-46f8-b501-9b59d33aca4a" providerId="ADAL" clId="{CE669536-E89A-4029-992A-E8D475E27A68}" dt="2025-07-07T03:40:42.491" v="19205" actId="20577"/>
        <pc:sldMkLst>
          <pc:docMk/>
          <pc:sldMk cId="2825974988" sldId="312"/>
        </pc:sldMkLst>
      </pc:sldChg>
      <pc:sldChg chg="del">
        <pc:chgData name="Collins, Christine" userId="c101441f-ce48-46f8-b501-9b59d33aca4a" providerId="ADAL" clId="{CE669536-E89A-4029-992A-E8D475E27A68}" dt="2025-07-04T16:46:08.042" v="450" actId="47"/>
        <pc:sldMkLst>
          <pc:docMk/>
          <pc:sldMk cId="602407129" sldId="313"/>
        </pc:sldMkLst>
      </pc:sldChg>
      <pc:sldChg chg="modSp new mod">
        <pc:chgData name="Collins, Christine" userId="c101441f-ce48-46f8-b501-9b59d33aca4a" providerId="ADAL" clId="{CE669536-E89A-4029-992A-E8D475E27A68}" dt="2025-07-07T03:49:01.218" v="19888" actId="20577"/>
        <pc:sldMkLst>
          <pc:docMk/>
          <pc:sldMk cId="2244258437" sldId="313"/>
        </pc:sldMkLst>
      </pc:sldChg>
      <pc:sldChg chg="modSp new mod modNotesTx">
        <pc:chgData name="Collins, Christine" userId="c101441f-ce48-46f8-b501-9b59d33aca4a" providerId="ADAL" clId="{CE669536-E89A-4029-992A-E8D475E27A68}" dt="2025-07-06T17:51:52.175" v="6053" actId="20577"/>
        <pc:sldMkLst>
          <pc:docMk/>
          <pc:sldMk cId="2156312179" sldId="314"/>
        </pc:sldMkLst>
      </pc:sldChg>
      <pc:sldChg chg="del">
        <pc:chgData name="Collins, Christine" userId="c101441f-ce48-46f8-b501-9b59d33aca4a" providerId="ADAL" clId="{CE669536-E89A-4029-992A-E8D475E27A68}" dt="2025-07-04T16:46:08.042" v="450" actId="47"/>
        <pc:sldMkLst>
          <pc:docMk/>
          <pc:sldMk cId="3016626208" sldId="314"/>
        </pc:sldMkLst>
      </pc:sldChg>
      <pc:sldChg chg="del">
        <pc:chgData name="Collins, Christine" userId="c101441f-ce48-46f8-b501-9b59d33aca4a" providerId="ADAL" clId="{CE669536-E89A-4029-992A-E8D475E27A68}" dt="2025-07-04T16:46:36.086" v="453" actId="47"/>
        <pc:sldMkLst>
          <pc:docMk/>
          <pc:sldMk cId="3963818954" sldId="315"/>
        </pc:sldMkLst>
      </pc:sldChg>
      <pc:sldChg chg="modSp add mod">
        <pc:chgData name="Collins, Christine" userId="c101441f-ce48-46f8-b501-9b59d33aca4a" providerId="ADAL" clId="{CE669536-E89A-4029-992A-E8D475E27A68}" dt="2025-07-06T18:27:53.452" v="9043" actId="20577"/>
        <pc:sldMkLst>
          <pc:docMk/>
          <pc:sldMk cId="4048290511" sldId="315"/>
        </pc:sldMkLst>
      </pc:sldChg>
      <pc:sldChg chg="modSp add mod">
        <pc:chgData name="Collins, Christine" userId="c101441f-ce48-46f8-b501-9b59d33aca4a" providerId="ADAL" clId="{CE669536-E89A-4029-992A-E8D475E27A68}" dt="2025-07-06T18:35:46.150" v="9570" actId="27636"/>
        <pc:sldMkLst>
          <pc:docMk/>
          <pc:sldMk cId="3190808447" sldId="316"/>
        </pc:sldMkLst>
      </pc:sldChg>
      <pc:sldChg chg="del">
        <pc:chgData name="Collins, Christine" userId="c101441f-ce48-46f8-b501-9b59d33aca4a" providerId="ADAL" clId="{CE669536-E89A-4029-992A-E8D475E27A68}" dt="2025-07-04T16:46:42.081" v="454" actId="2696"/>
        <pc:sldMkLst>
          <pc:docMk/>
          <pc:sldMk cId="3208671542" sldId="316"/>
        </pc:sldMkLst>
      </pc:sldChg>
      <pc:sldChg chg="modSp add mod">
        <pc:chgData name="Collins, Christine" userId="c101441f-ce48-46f8-b501-9b59d33aca4a" providerId="ADAL" clId="{CE669536-E89A-4029-992A-E8D475E27A68}" dt="2025-07-06T18:50:35.534" v="11314" actId="20577"/>
        <pc:sldMkLst>
          <pc:docMk/>
          <pc:sldMk cId="2108312234" sldId="317"/>
        </pc:sldMkLst>
      </pc:sldChg>
      <pc:sldChg chg="del">
        <pc:chgData name="Collins, Christine" userId="c101441f-ce48-46f8-b501-9b59d33aca4a" providerId="ADAL" clId="{CE669536-E89A-4029-992A-E8D475E27A68}" dt="2025-07-04T16:46:19.184" v="452" actId="2696"/>
        <pc:sldMkLst>
          <pc:docMk/>
          <pc:sldMk cId="2737950601" sldId="317"/>
        </pc:sldMkLst>
      </pc:sldChg>
      <pc:sldChg chg="modSp add mod">
        <pc:chgData name="Collins, Christine" userId="c101441f-ce48-46f8-b501-9b59d33aca4a" providerId="ADAL" clId="{CE669536-E89A-4029-992A-E8D475E27A68}" dt="2025-07-07T02:25:09.580" v="14558" actId="113"/>
        <pc:sldMkLst>
          <pc:docMk/>
          <pc:sldMk cId="565967699" sldId="318"/>
        </pc:sldMkLst>
      </pc:sldChg>
      <pc:sldChg chg="del">
        <pc:chgData name="Collins, Christine" userId="c101441f-ce48-46f8-b501-9b59d33aca4a" providerId="ADAL" clId="{CE669536-E89A-4029-992A-E8D475E27A68}" dt="2025-07-04T16:46:47.410" v="455" actId="2696"/>
        <pc:sldMkLst>
          <pc:docMk/>
          <pc:sldMk cId="1886953968" sldId="318"/>
        </pc:sldMkLst>
      </pc:sldChg>
      <pc:sldChg chg="del">
        <pc:chgData name="Collins, Christine" userId="c101441f-ce48-46f8-b501-9b59d33aca4a" providerId="ADAL" clId="{CE669536-E89A-4029-992A-E8D475E27A68}" dt="2025-07-04T16:46:58.074" v="457" actId="2696"/>
        <pc:sldMkLst>
          <pc:docMk/>
          <pc:sldMk cId="562117644" sldId="319"/>
        </pc:sldMkLst>
      </pc:sldChg>
      <pc:sldChg chg="modSp add mod">
        <pc:chgData name="Collins, Christine" userId="c101441f-ce48-46f8-b501-9b59d33aca4a" providerId="ADAL" clId="{CE669536-E89A-4029-992A-E8D475E27A68}" dt="2025-07-07T02:24:03.520" v="14555" actId="113"/>
        <pc:sldMkLst>
          <pc:docMk/>
          <pc:sldMk cId="1250376069" sldId="319"/>
        </pc:sldMkLst>
      </pc:sldChg>
      <pc:sldChg chg="modSp add mod modNotesTx">
        <pc:chgData name="Collins, Christine" userId="c101441f-ce48-46f8-b501-9b59d33aca4a" providerId="ADAL" clId="{CE669536-E89A-4029-992A-E8D475E27A68}" dt="2025-07-07T03:31:20.637" v="18383" actId="27636"/>
        <pc:sldMkLst>
          <pc:docMk/>
          <pc:sldMk cId="1802460554" sldId="320"/>
        </pc:sldMkLst>
      </pc:sldChg>
      <pc:sldChg chg="del">
        <pc:chgData name="Collins, Christine" userId="c101441f-ce48-46f8-b501-9b59d33aca4a" providerId="ADAL" clId="{CE669536-E89A-4029-992A-E8D475E27A68}" dt="2025-07-04T16:47:02.031" v="458" actId="2696"/>
        <pc:sldMkLst>
          <pc:docMk/>
          <pc:sldMk cId="2738428735" sldId="320"/>
        </pc:sldMkLst>
      </pc:sldChg>
      <pc:sldChg chg="del">
        <pc:chgData name="Collins, Christine" userId="c101441f-ce48-46f8-b501-9b59d33aca4a" providerId="ADAL" clId="{CE669536-E89A-4029-992A-E8D475E27A68}" dt="2025-07-04T16:47:05.627" v="459" actId="2696"/>
        <pc:sldMkLst>
          <pc:docMk/>
          <pc:sldMk cId="1446898810" sldId="321"/>
        </pc:sldMkLst>
      </pc:sldChg>
      <pc:sldChg chg="del">
        <pc:chgData name="Collins, Christine" userId="c101441f-ce48-46f8-b501-9b59d33aca4a" providerId="ADAL" clId="{CE669536-E89A-4029-992A-E8D475E27A68}" dt="2025-07-04T16:47:13.547" v="461" actId="2696"/>
        <pc:sldMkLst>
          <pc:docMk/>
          <pc:sldMk cId="689983918" sldId="322"/>
        </pc:sldMkLst>
      </pc:sldChg>
      <pc:sldChg chg="del">
        <pc:chgData name="Collins, Christine" userId="c101441f-ce48-46f8-b501-9b59d33aca4a" providerId="ADAL" clId="{CE669536-E89A-4029-992A-E8D475E27A68}" dt="2025-07-04T16:47:52.671" v="466" actId="2696"/>
        <pc:sldMkLst>
          <pc:docMk/>
          <pc:sldMk cId="1816623925" sldId="323"/>
        </pc:sldMkLst>
      </pc:sldChg>
    </pc:docChg>
  </pc:docChgLst>
  <pc:docChgLst>
    <pc:chgData name="Collins, Christine" userId="c101441f-ce48-46f8-b501-9b59d33aca4a" providerId="ADAL" clId="{BBB98915-77F0-45BD-A4B0-9D94454FB026}"/>
    <pc:docChg chg="undo custSel addSld delSld modSld sldOrd">
      <pc:chgData name="Collins, Christine" userId="c101441f-ce48-46f8-b501-9b59d33aca4a" providerId="ADAL" clId="{BBB98915-77F0-45BD-A4B0-9D94454FB026}" dt="2025-10-14T03:45:38.716" v="15172" actId="20577"/>
      <pc:docMkLst>
        <pc:docMk/>
      </pc:docMkLst>
      <pc:sldChg chg="modSp mod">
        <pc:chgData name="Collins, Christine" userId="c101441f-ce48-46f8-b501-9b59d33aca4a" providerId="ADAL" clId="{BBB98915-77F0-45BD-A4B0-9D94454FB026}" dt="2025-10-13T13:04:15.383" v="11201" actId="20577"/>
        <pc:sldMkLst>
          <pc:docMk/>
          <pc:sldMk cId="3240202002" sldId="260"/>
        </pc:sldMkLst>
        <pc:spChg chg="mod">
          <ac:chgData name="Collins, Christine" userId="c101441f-ce48-46f8-b501-9b59d33aca4a" providerId="ADAL" clId="{BBB98915-77F0-45BD-A4B0-9D94454FB026}" dt="2025-10-13T13:04:15.383" v="11201" actId="20577"/>
          <ac:spMkLst>
            <pc:docMk/>
            <pc:sldMk cId="3240202002" sldId="260"/>
            <ac:spMk id="3" creationId="{527F0C9F-7342-75D8-771B-DFFAC278A1E4}"/>
          </ac:spMkLst>
        </pc:spChg>
      </pc:sldChg>
      <pc:sldChg chg="addSp modSp mod">
        <pc:chgData name="Collins, Christine" userId="c101441f-ce48-46f8-b501-9b59d33aca4a" providerId="ADAL" clId="{BBB98915-77F0-45BD-A4B0-9D94454FB026}" dt="2025-10-12T19:32:51.801" v="11161" actId="255"/>
        <pc:sldMkLst>
          <pc:docMk/>
          <pc:sldMk cId="1287741220" sldId="264"/>
        </pc:sldMkLst>
        <pc:spChg chg="mod">
          <ac:chgData name="Collins, Christine" userId="c101441f-ce48-46f8-b501-9b59d33aca4a" providerId="ADAL" clId="{BBB98915-77F0-45BD-A4B0-9D94454FB026}" dt="2025-10-10T18:23:45.083" v="4711" actId="1076"/>
          <ac:spMkLst>
            <pc:docMk/>
            <pc:sldMk cId="1287741220" sldId="264"/>
            <ac:spMk id="2" creationId="{EE2A2DCE-3552-647D-616C-AB3E399EB67D}"/>
          </ac:spMkLst>
        </pc:spChg>
        <pc:spChg chg="mod">
          <ac:chgData name="Collins, Christine" userId="c101441f-ce48-46f8-b501-9b59d33aca4a" providerId="ADAL" clId="{BBB98915-77F0-45BD-A4B0-9D94454FB026}" dt="2025-10-12T19:32:51.801" v="11161" actId="255"/>
          <ac:spMkLst>
            <pc:docMk/>
            <pc:sldMk cId="1287741220" sldId="264"/>
            <ac:spMk id="3" creationId="{B9076AE5-8EB8-2AC9-B3C6-088F1C6FB45D}"/>
          </ac:spMkLst>
        </pc:spChg>
        <pc:picChg chg="add mod modCrop">
          <ac:chgData name="Collins, Christine" userId="c101441f-ce48-46f8-b501-9b59d33aca4a" providerId="ADAL" clId="{BBB98915-77F0-45BD-A4B0-9D94454FB026}" dt="2025-10-12T18:18:27.070" v="8957" actId="1076"/>
          <ac:picMkLst>
            <pc:docMk/>
            <pc:sldMk cId="1287741220" sldId="264"/>
            <ac:picMk id="5" creationId="{7FDF945A-1BFC-99DB-89E1-540DCAE683D7}"/>
          </ac:picMkLst>
        </pc:picChg>
      </pc:sldChg>
      <pc:sldChg chg="addSp delSp modSp mod">
        <pc:chgData name="Collins, Christine" userId="c101441f-ce48-46f8-b501-9b59d33aca4a" providerId="ADAL" clId="{BBB98915-77F0-45BD-A4B0-9D94454FB026}" dt="2025-10-10T17:25:33.410" v="4617" actId="1076"/>
        <pc:sldMkLst>
          <pc:docMk/>
          <pc:sldMk cId="1599846330" sldId="281"/>
        </pc:sldMkLst>
        <pc:spChg chg="mod">
          <ac:chgData name="Collins, Christine" userId="c101441f-ce48-46f8-b501-9b59d33aca4a" providerId="ADAL" clId="{BBB98915-77F0-45BD-A4B0-9D94454FB026}" dt="2025-10-10T17:25:26.336" v="4615" actId="14100"/>
          <ac:spMkLst>
            <pc:docMk/>
            <pc:sldMk cId="1599846330" sldId="281"/>
            <ac:spMk id="5" creationId="{E3C3BD67-5ACA-4172-8212-06CA05D49EC3}"/>
          </ac:spMkLst>
        </pc:spChg>
        <pc:picChg chg="mod">
          <ac:chgData name="Collins, Christine" userId="c101441f-ce48-46f8-b501-9b59d33aca4a" providerId="ADAL" clId="{BBB98915-77F0-45BD-A4B0-9D94454FB026}" dt="2025-10-10T17:25:33.410" v="4617" actId="1076"/>
          <ac:picMkLst>
            <pc:docMk/>
            <pc:sldMk cId="1599846330" sldId="281"/>
            <ac:picMk id="3" creationId="{FC86A8DC-C814-5C33-A105-0A960824154C}"/>
          </ac:picMkLst>
        </pc:picChg>
      </pc:sldChg>
      <pc:sldChg chg="modSp mod modNotesTx">
        <pc:chgData name="Collins, Christine" userId="c101441f-ce48-46f8-b501-9b59d33aca4a" providerId="ADAL" clId="{BBB98915-77F0-45BD-A4B0-9D94454FB026}" dt="2025-10-13T16:24:49.297" v="13275" actId="27636"/>
        <pc:sldMkLst>
          <pc:docMk/>
          <pc:sldMk cId="2198026876" sldId="283"/>
        </pc:sldMkLst>
        <pc:spChg chg="mod">
          <ac:chgData name="Collins, Christine" userId="c101441f-ce48-46f8-b501-9b59d33aca4a" providerId="ADAL" clId="{BBB98915-77F0-45BD-A4B0-9D94454FB026}" dt="2025-10-13T16:24:49.297" v="13275" actId="27636"/>
          <ac:spMkLst>
            <pc:docMk/>
            <pc:sldMk cId="2198026876" sldId="283"/>
            <ac:spMk id="3" creationId="{7E17711E-C794-63AF-1070-8A82FE61E23C}"/>
          </ac:spMkLst>
        </pc:spChg>
      </pc:sldChg>
      <pc:sldChg chg="modSp mod">
        <pc:chgData name="Collins, Christine" userId="c101441f-ce48-46f8-b501-9b59d33aca4a" providerId="ADAL" clId="{BBB98915-77F0-45BD-A4B0-9D94454FB026}" dt="2025-10-13T16:39:34.711" v="13711" actId="20577"/>
        <pc:sldMkLst>
          <pc:docMk/>
          <pc:sldMk cId="1935853323" sldId="290"/>
        </pc:sldMkLst>
        <pc:spChg chg="mod">
          <ac:chgData name="Collins, Christine" userId="c101441f-ce48-46f8-b501-9b59d33aca4a" providerId="ADAL" clId="{BBB98915-77F0-45BD-A4B0-9D94454FB026}" dt="2025-10-13T16:39:34.711" v="13711" actId="20577"/>
          <ac:spMkLst>
            <pc:docMk/>
            <pc:sldMk cId="1935853323" sldId="290"/>
            <ac:spMk id="3" creationId="{248FA36A-9BCA-32F4-D4A0-FD80B7FA8236}"/>
          </ac:spMkLst>
        </pc:spChg>
      </pc:sldChg>
      <pc:sldChg chg="modSp mod modNotesTx">
        <pc:chgData name="Collins, Christine" userId="c101441f-ce48-46f8-b501-9b59d33aca4a" providerId="ADAL" clId="{BBB98915-77F0-45BD-A4B0-9D94454FB026}" dt="2025-10-14T03:41:35.448" v="15148" actId="27636"/>
        <pc:sldMkLst>
          <pc:docMk/>
          <pc:sldMk cId="1724890475" sldId="296"/>
        </pc:sldMkLst>
        <pc:spChg chg="mod">
          <ac:chgData name="Collins, Christine" userId="c101441f-ce48-46f8-b501-9b59d33aca4a" providerId="ADAL" clId="{BBB98915-77F0-45BD-A4B0-9D94454FB026}" dt="2025-10-14T03:41:35.448" v="15148" actId="27636"/>
          <ac:spMkLst>
            <pc:docMk/>
            <pc:sldMk cId="1724890475" sldId="296"/>
            <ac:spMk id="3" creationId="{24A16676-54C6-2942-B48E-4B7A1D4E7D0A}"/>
          </ac:spMkLst>
        </pc:spChg>
      </pc:sldChg>
      <pc:sldChg chg="addSp delSp modSp mod modNotesTx">
        <pc:chgData name="Collins, Christine" userId="c101441f-ce48-46f8-b501-9b59d33aca4a" providerId="ADAL" clId="{BBB98915-77F0-45BD-A4B0-9D94454FB026}" dt="2025-10-14T02:09:47.425" v="13865" actId="1076"/>
        <pc:sldMkLst>
          <pc:docMk/>
          <pc:sldMk cId="2130015758" sldId="300"/>
        </pc:sldMkLst>
        <pc:spChg chg="mod">
          <ac:chgData name="Collins, Christine" userId="c101441f-ce48-46f8-b501-9b59d33aca4a" providerId="ADAL" clId="{BBB98915-77F0-45BD-A4B0-9D94454FB026}" dt="2025-10-14T02:09:04.367" v="13860" actId="20577"/>
          <ac:spMkLst>
            <pc:docMk/>
            <pc:sldMk cId="2130015758" sldId="300"/>
            <ac:spMk id="5" creationId="{E978847B-47B0-DD04-5E7C-68D143072CB9}"/>
          </ac:spMkLst>
        </pc:spChg>
        <pc:picChg chg="mod">
          <ac:chgData name="Collins, Christine" userId="c101441f-ce48-46f8-b501-9b59d33aca4a" providerId="ADAL" clId="{BBB98915-77F0-45BD-A4B0-9D94454FB026}" dt="2025-10-14T02:09:33.877" v="13864" actId="1076"/>
          <ac:picMkLst>
            <pc:docMk/>
            <pc:sldMk cId="2130015758" sldId="300"/>
            <ac:picMk id="6" creationId="{030EB4B6-8D25-20B8-06E5-7F7DE5F6426D}"/>
          </ac:picMkLst>
        </pc:picChg>
        <pc:picChg chg="mod">
          <ac:chgData name="Collins, Christine" userId="c101441f-ce48-46f8-b501-9b59d33aca4a" providerId="ADAL" clId="{BBB98915-77F0-45BD-A4B0-9D94454FB026}" dt="2025-10-14T02:09:47.425" v="13865" actId="1076"/>
          <ac:picMkLst>
            <pc:docMk/>
            <pc:sldMk cId="2130015758" sldId="300"/>
            <ac:picMk id="1026" creationId="{D9B87D66-9833-9928-A0EE-66B28B83EF2E}"/>
          </ac:picMkLst>
        </pc:picChg>
      </pc:sldChg>
      <pc:sldChg chg="modSp mod">
        <pc:chgData name="Collins, Christine" userId="c101441f-ce48-46f8-b501-9b59d33aca4a" providerId="ADAL" clId="{BBB98915-77F0-45BD-A4B0-9D94454FB026}" dt="2025-09-28T18:02:47.188" v="2148" actId="20577"/>
        <pc:sldMkLst>
          <pc:docMk/>
          <pc:sldMk cId="1622212539" sldId="301"/>
        </pc:sldMkLst>
        <pc:spChg chg="mod">
          <ac:chgData name="Collins, Christine" userId="c101441f-ce48-46f8-b501-9b59d33aca4a" providerId="ADAL" clId="{BBB98915-77F0-45BD-A4B0-9D94454FB026}" dt="2025-09-28T18:02:47.188" v="2148" actId="20577"/>
          <ac:spMkLst>
            <pc:docMk/>
            <pc:sldMk cId="1622212539" sldId="301"/>
            <ac:spMk id="2" creationId="{4224AB4A-F320-1E0E-B7BE-101916B7A197}"/>
          </ac:spMkLst>
        </pc:spChg>
        <pc:spChg chg="mod">
          <ac:chgData name="Collins, Christine" userId="c101441f-ce48-46f8-b501-9b59d33aca4a" providerId="ADAL" clId="{BBB98915-77F0-45BD-A4B0-9D94454FB026}" dt="2025-09-28T17:58:26.759" v="1956" actId="15"/>
          <ac:spMkLst>
            <pc:docMk/>
            <pc:sldMk cId="1622212539" sldId="301"/>
            <ac:spMk id="3" creationId="{2025E345-9610-929A-53EC-2ACB6C2EAD22}"/>
          </ac:spMkLst>
        </pc:spChg>
      </pc:sldChg>
      <pc:sldChg chg="modSp mod modNotesTx">
        <pc:chgData name="Collins, Christine" userId="c101441f-ce48-46f8-b501-9b59d33aca4a" providerId="ADAL" clId="{BBB98915-77F0-45BD-A4B0-9D94454FB026}" dt="2025-10-13T16:16:57.840" v="12894" actId="20577"/>
        <pc:sldMkLst>
          <pc:docMk/>
          <pc:sldMk cId="1055233175" sldId="302"/>
        </pc:sldMkLst>
        <pc:spChg chg="mod">
          <ac:chgData name="Collins, Christine" userId="c101441f-ce48-46f8-b501-9b59d33aca4a" providerId="ADAL" clId="{BBB98915-77F0-45BD-A4B0-9D94454FB026}" dt="2025-09-28T18:02:52.776" v="2156" actId="20577"/>
          <ac:spMkLst>
            <pc:docMk/>
            <pc:sldMk cId="1055233175" sldId="302"/>
            <ac:spMk id="2" creationId="{AA0F9A5F-3CDD-23AD-7C41-D6E3E1CC1E47}"/>
          </ac:spMkLst>
        </pc:spChg>
        <pc:spChg chg="mod">
          <ac:chgData name="Collins, Christine" userId="c101441f-ce48-46f8-b501-9b59d33aca4a" providerId="ADAL" clId="{BBB98915-77F0-45BD-A4B0-9D94454FB026}" dt="2025-10-13T16:16:57.840" v="12894" actId="20577"/>
          <ac:spMkLst>
            <pc:docMk/>
            <pc:sldMk cId="1055233175" sldId="302"/>
            <ac:spMk id="3" creationId="{DB842FC9-B649-A10A-AE5B-8E46FD3AE5E4}"/>
          </ac:spMkLst>
        </pc:spChg>
      </pc:sldChg>
      <pc:sldChg chg="modSp mod">
        <pc:chgData name="Collins, Christine" userId="c101441f-ce48-46f8-b501-9b59d33aca4a" providerId="ADAL" clId="{BBB98915-77F0-45BD-A4B0-9D94454FB026}" dt="2025-10-13T17:03:06.232" v="13741" actId="20577"/>
        <pc:sldMkLst>
          <pc:docMk/>
          <pc:sldMk cId="3345170174" sldId="304"/>
        </pc:sldMkLst>
        <pc:spChg chg="mod">
          <ac:chgData name="Collins, Christine" userId="c101441f-ce48-46f8-b501-9b59d33aca4a" providerId="ADAL" clId="{BBB98915-77F0-45BD-A4B0-9D94454FB026}" dt="2025-10-13T17:03:06.232" v="13741" actId="20577"/>
          <ac:spMkLst>
            <pc:docMk/>
            <pc:sldMk cId="3345170174" sldId="304"/>
            <ac:spMk id="2" creationId="{541F37C4-63CD-A635-FA16-56BD18A2C3BF}"/>
          </ac:spMkLst>
        </pc:spChg>
        <pc:spChg chg="mod">
          <ac:chgData name="Collins, Christine" userId="c101441f-ce48-46f8-b501-9b59d33aca4a" providerId="ADAL" clId="{BBB98915-77F0-45BD-A4B0-9D94454FB026}" dt="2025-10-13T16:41:06.914" v="13712" actId="20577"/>
          <ac:spMkLst>
            <pc:docMk/>
            <pc:sldMk cId="3345170174" sldId="304"/>
            <ac:spMk id="3" creationId="{3BA3AA74-767F-F817-91CB-70682CF28068}"/>
          </ac:spMkLst>
        </pc:spChg>
      </pc:sldChg>
      <pc:sldChg chg="modSp mod modNotesTx">
        <pc:chgData name="Collins, Christine" userId="c101441f-ce48-46f8-b501-9b59d33aca4a" providerId="ADAL" clId="{BBB98915-77F0-45BD-A4B0-9D94454FB026}" dt="2025-10-13T13:06:50.651" v="11203" actId="113"/>
        <pc:sldMkLst>
          <pc:docMk/>
          <pc:sldMk cId="3912557821" sldId="305"/>
        </pc:sldMkLst>
        <pc:spChg chg="mod">
          <ac:chgData name="Collins, Christine" userId="c101441f-ce48-46f8-b501-9b59d33aca4a" providerId="ADAL" clId="{BBB98915-77F0-45BD-A4B0-9D94454FB026}" dt="2025-10-13T13:06:50.651" v="11203" actId="113"/>
          <ac:spMkLst>
            <pc:docMk/>
            <pc:sldMk cId="3912557821" sldId="305"/>
            <ac:spMk id="2" creationId="{7DE82B6D-3DC5-FF91-806A-F2C959B49FD7}"/>
          </ac:spMkLst>
        </pc:spChg>
      </pc:sldChg>
      <pc:sldChg chg="modSp mod">
        <pc:chgData name="Collins, Christine" userId="c101441f-ce48-46f8-b501-9b59d33aca4a" providerId="ADAL" clId="{BBB98915-77F0-45BD-A4B0-9D94454FB026}" dt="2025-10-13T13:06:59.786" v="11204" actId="113"/>
        <pc:sldMkLst>
          <pc:docMk/>
          <pc:sldMk cId="1157960913" sldId="306"/>
        </pc:sldMkLst>
        <pc:spChg chg="mod">
          <ac:chgData name="Collins, Christine" userId="c101441f-ce48-46f8-b501-9b59d33aca4a" providerId="ADAL" clId="{BBB98915-77F0-45BD-A4B0-9D94454FB026}" dt="2025-10-13T13:06:59.786" v="11204" actId="113"/>
          <ac:spMkLst>
            <pc:docMk/>
            <pc:sldMk cId="1157960913" sldId="306"/>
            <ac:spMk id="2" creationId="{56DB56C0-58F5-0BFB-D934-C13D3BDBB2DA}"/>
          </ac:spMkLst>
        </pc:spChg>
      </pc:sldChg>
      <pc:sldChg chg="modSp mod">
        <pc:chgData name="Collins, Christine" userId="c101441f-ce48-46f8-b501-9b59d33aca4a" providerId="ADAL" clId="{BBB98915-77F0-45BD-A4B0-9D94454FB026}" dt="2025-10-14T02:13:14.919" v="13891" actId="20577"/>
        <pc:sldMkLst>
          <pc:docMk/>
          <pc:sldMk cId="3719608388" sldId="307"/>
        </pc:sldMkLst>
        <pc:spChg chg="mod">
          <ac:chgData name="Collins, Christine" userId="c101441f-ce48-46f8-b501-9b59d33aca4a" providerId="ADAL" clId="{BBB98915-77F0-45BD-A4B0-9D94454FB026}" dt="2025-10-13T13:07:29.973" v="11207" actId="113"/>
          <ac:spMkLst>
            <pc:docMk/>
            <pc:sldMk cId="3719608388" sldId="307"/>
            <ac:spMk id="2" creationId="{6AA2BA48-F247-B949-6144-A329FEDA6386}"/>
          </ac:spMkLst>
        </pc:spChg>
        <pc:spChg chg="mod">
          <ac:chgData name="Collins, Christine" userId="c101441f-ce48-46f8-b501-9b59d33aca4a" providerId="ADAL" clId="{BBB98915-77F0-45BD-A4B0-9D94454FB026}" dt="2025-10-14T02:13:14.919" v="13891" actId="20577"/>
          <ac:spMkLst>
            <pc:docMk/>
            <pc:sldMk cId="3719608388" sldId="307"/>
            <ac:spMk id="3" creationId="{83C34F96-2BCA-9CF5-FEC2-93343D7DC3CA}"/>
          </ac:spMkLst>
        </pc:spChg>
      </pc:sldChg>
      <pc:sldChg chg="modSp mod">
        <pc:chgData name="Collins, Christine" userId="c101441f-ce48-46f8-b501-9b59d33aca4a" providerId="ADAL" clId="{BBB98915-77F0-45BD-A4B0-9D94454FB026}" dt="2025-10-14T03:45:38.716" v="15172" actId="20577"/>
        <pc:sldMkLst>
          <pc:docMk/>
          <pc:sldMk cId="2686140359" sldId="308"/>
        </pc:sldMkLst>
        <pc:spChg chg="mod">
          <ac:chgData name="Collins, Christine" userId="c101441f-ce48-46f8-b501-9b59d33aca4a" providerId="ADAL" clId="{BBB98915-77F0-45BD-A4B0-9D94454FB026}" dt="2025-10-13T13:06:44.456" v="11202" actId="113"/>
          <ac:spMkLst>
            <pc:docMk/>
            <pc:sldMk cId="2686140359" sldId="308"/>
            <ac:spMk id="2" creationId="{832CF0AD-B848-25B6-0B77-58A59F045852}"/>
          </ac:spMkLst>
        </pc:spChg>
        <pc:spChg chg="mod">
          <ac:chgData name="Collins, Christine" userId="c101441f-ce48-46f8-b501-9b59d33aca4a" providerId="ADAL" clId="{BBB98915-77F0-45BD-A4B0-9D94454FB026}" dt="2025-10-14T03:45:38.716" v="15172" actId="20577"/>
          <ac:spMkLst>
            <pc:docMk/>
            <pc:sldMk cId="2686140359" sldId="308"/>
            <ac:spMk id="3" creationId="{E95C6AC9-5E9C-C254-58D5-DE17E98AC45D}"/>
          </ac:spMkLst>
        </pc:spChg>
      </pc:sldChg>
      <pc:sldChg chg="modSp mod">
        <pc:chgData name="Collins, Christine" userId="c101441f-ce48-46f8-b501-9b59d33aca4a" providerId="ADAL" clId="{BBB98915-77F0-45BD-A4B0-9D94454FB026}" dt="2025-10-13T13:25:33.443" v="11477" actId="20577"/>
        <pc:sldMkLst>
          <pc:docMk/>
          <pc:sldMk cId="1084400312" sldId="309"/>
        </pc:sldMkLst>
        <pc:spChg chg="mod">
          <ac:chgData name="Collins, Christine" userId="c101441f-ce48-46f8-b501-9b59d33aca4a" providerId="ADAL" clId="{BBB98915-77F0-45BD-A4B0-9D94454FB026}" dt="2025-10-13T13:16:39.904" v="11285" actId="27636"/>
          <ac:spMkLst>
            <pc:docMk/>
            <pc:sldMk cId="1084400312" sldId="309"/>
            <ac:spMk id="2" creationId="{6105B3D0-4177-6AB2-A47C-C6D3B8887449}"/>
          </ac:spMkLst>
        </pc:spChg>
        <pc:spChg chg="mod">
          <ac:chgData name="Collins, Christine" userId="c101441f-ce48-46f8-b501-9b59d33aca4a" providerId="ADAL" clId="{BBB98915-77F0-45BD-A4B0-9D94454FB026}" dt="2025-10-13T13:25:33.443" v="11477" actId="20577"/>
          <ac:spMkLst>
            <pc:docMk/>
            <pc:sldMk cId="1084400312" sldId="309"/>
            <ac:spMk id="3" creationId="{64597131-73B1-7599-6362-8A636C5B44F5}"/>
          </ac:spMkLst>
        </pc:spChg>
      </pc:sldChg>
      <pc:sldChg chg="modSp mod modNotesTx">
        <pc:chgData name="Collins, Christine" userId="c101441f-ce48-46f8-b501-9b59d33aca4a" providerId="ADAL" clId="{BBB98915-77F0-45BD-A4B0-9D94454FB026}" dt="2025-10-14T03:39:24.660" v="15143" actId="20577"/>
        <pc:sldMkLst>
          <pc:docMk/>
          <pc:sldMk cId="830402198" sldId="310"/>
        </pc:sldMkLst>
        <pc:spChg chg="mod">
          <ac:chgData name="Collins, Christine" userId="c101441f-ce48-46f8-b501-9b59d33aca4a" providerId="ADAL" clId="{BBB98915-77F0-45BD-A4B0-9D94454FB026}" dt="2025-10-13T16:32:46.350" v="13444" actId="113"/>
          <ac:spMkLst>
            <pc:docMk/>
            <pc:sldMk cId="830402198" sldId="310"/>
            <ac:spMk id="2" creationId="{3247AB8A-3D19-7A18-C68F-D1BF97CEF4E0}"/>
          </ac:spMkLst>
        </pc:spChg>
        <pc:spChg chg="mod">
          <ac:chgData name="Collins, Christine" userId="c101441f-ce48-46f8-b501-9b59d33aca4a" providerId="ADAL" clId="{BBB98915-77F0-45BD-A4B0-9D94454FB026}" dt="2025-10-14T03:39:24.660" v="15143" actId="20577"/>
          <ac:spMkLst>
            <pc:docMk/>
            <pc:sldMk cId="830402198" sldId="310"/>
            <ac:spMk id="3" creationId="{864D197D-3710-5436-97CF-3D4754AADEB1}"/>
          </ac:spMkLst>
        </pc:spChg>
      </pc:sldChg>
      <pc:sldChg chg="modSp mod">
        <pc:chgData name="Collins, Christine" userId="c101441f-ce48-46f8-b501-9b59d33aca4a" providerId="ADAL" clId="{BBB98915-77F0-45BD-A4B0-9D94454FB026}" dt="2025-10-13T13:36:09.961" v="11729" actId="27636"/>
        <pc:sldMkLst>
          <pc:docMk/>
          <pc:sldMk cId="632823952" sldId="311"/>
        </pc:sldMkLst>
        <pc:spChg chg="mod">
          <ac:chgData name="Collins, Christine" userId="c101441f-ce48-46f8-b501-9b59d33aca4a" providerId="ADAL" clId="{BBB98915-77F0-45BD-A4B0-9D94454FB026}" dt="2025-10-13T13:33:28.231" v="11726" actId="113"/>
          <ac:spMkLst>
            <pc:docMk/>
            <pc:sldMk cId="632823952" sldId="311"/>
            <ac:spMk id="2" creationId="{4BABFA7A-BCBC-0764-939B-387BC6946BD7}"/>
          </ac:spMkLst>
        </pc:spChg>
        <pc:spChg chg="mod">
          <ac:chgData name="Collins, Christine" userId="c101441f-ce48-46f8-b501-9b59d33aca4a" providerId="ADAL" clId="{BBB98915-77F0-45BD-A4B0-9D94454FB026}" dt="2025-10-13T13:36:09.961" v="11729" actId="27636"/>
          <ac:spMkLst>
            <pc:docMk/>
            <pc:sldMk cId="632823952" sldId="311"/>
            <ac:spMk id="3" creationId="{1DA2FDC6-E4FE-1D7D-8892-C8D939AF4F6A}"/>
          </ac:spMkLst>
        </pc:spChg>
      </pc:sldChg>
      <pc:sldChg chg="modSp mod modNotesTx">
        <pc:chgData name="Collins, Christine" userId="c101441f-ce48-46f8-b501-9b59d33aca4a" providerId="ADAL" clId="{BBB98915-77F0-45BD-A4B0-9D94454FB026}" dt="2025-10-13T13:42:02.584" v="11872" actId="27636"/>
        <pc:sldMkLst>
          <pc:docMk/>
          <pc:sldMk cId="2825974988" sldId="312"/>
        </pc:sldMkLst>
        <pc:spChg chg="mod">
          <ac:chgData name="Collins, Christine" userId="c101441f-ce48-46f8-b501-9b59d33aca4a" providerId="ADAL" clId="{BBB98915-77F0-45BD-A4B0-9D94454FB026}" dt="2025-10-13T13:39:34.658" v="11792" actId="113"/>
          <ac:spMkLst>
            <pc:docMk/>
            <pc:sldMk cId="2825974988" sldId="312"/>
            <ac:spMk id="2" creationId="{3CBF05A8-E3DA-50BD-2B77-A0EF9287E6DA}"/>
          </ac:spMkLst>
        </pc:spChg>
        <pc:spChg chg="mod">
          <ac:chgData name="Collins, Christine" userId="c101441f-ce48-46f8-b501-9b59d33aca4a" providerId="ADAL" clId="{BBB98915-77F0-45BD-A4B0-9D94454FB026}" dt="2025-10-13T13:42:02.584" v="11872" actId="27636"/>
          <ac:spMkLst>
            <pc:docMk/>
            <pc:sldMk cId="2825974988" sldId="312"/>
            <ac:spMk id="3" creationId="{E47AA1C2-A55C-C951-14FF-23A5E1AF75DB}"/>
          </ac:spMkLst>
        </pc:spChg>
      </pc:sldChg>
      <pc:sldChg chg="modSp mod">
        <pc:chgData name="Collins, Christine" userId="c101441f-ce48-46f8-b501-9b59d33aca4a" providerId="ADAL" clId="{BBB98915-77F0-45BD-A4B0-9D94454FB026}" dt="2025-10-13T13:42:55.640" v="11874" actId="15"/>
        <pc:sldMkLst>
          <pc:docMk/>
          <pc:sldMk cId="2244258437" sldId="313"/>
        </pc:sldMkLst>
        <pc:spChg chg="mod">
          <ac:chgData name="Collins, Christine" userId="c101441f-ce48-46f8-b501-9b59d33aca4a" providerId="ADAL" clId="{BBB98915-77F0-45BD-A4B0-9D94454FB026}" dt="2025-10-13T13:42:40.325" v="11873" actId="113"/>
          <ac:spMkLst>
            <pc:docMk/>
            <pc:sldMk cId="2244258437" sldId="313"/>
            <ac:spMk id="2" creationId="{A8654770-8564-A001-6DFC-5C331F9E4EF2}"/>
          </ac:spMkLst>
        </pc:spChg>
        <pc:spChg chg="mod">
          <ac:chgData name="Collins, Christine" userId="c101441f-ce48-46f8-b501-9b59d33aca4a" providerId="ADAL" clId="{BBB98915-77F0-45BD-A4B0-9D94454FB026}" dt="2025-10-13T13:42:55.640" v="11874" actId="15"/>
          <ac:spMkLst>
            <pc:docMk/>
            <pc:sldMk cId="2244258437" sldId="313"/>
            <ac:spMk id="3" creationId="{ED4BB4D5-52E9-DFA7-8A06-6037A2BBA472}"/>
          </ac:spMkLst>
        </pc:spChg>
      </pc:sldChg>
      <pc:sldChg chg="addSp delSp modSp del mod modNotesTx">
        <pc:chgData name="Collins, Christine" userId="c101441f-ce48-46f8-b501-9b59d33aca4a" providerId="ADAL" clId="{BBB98915-77F0-45BD-A4B0-9D94454FB026}" dt="2025-10-12T18:23:04.528" v="9230" actId="2696"/>
        <pc:sldMkLst>
          <pc:docMk/>
          <pc:sldMk cId="2156312179" sldId="314"/>
        </pc:sldMkLst>
      </pc:sldChg>
      <pc:sldChg chg="modSp mod">
        <pc:chgData name="Collins, Christine" userId="c101441f-ce48-46f8-b501-9b59d33aca4a" providerId="ADAL" clId="{BBB98915-77F0-45BD-A4B0-9D94454FB026}" dt="2025-10-13T13:07:09.876" v="11205" actId="113"/>
        <pc:sldMkLst>
          <pc:docMk/>
          <pc:sldMk cId="4048290511" sldId="315"/>
        </pc:sldMkLst>
        <pc:spChg chg="mod">
          <ac:chgData name="Collins, Christine" userId="c101441f-ce48-46f8-b501-9b59d33aca4a" providerId="ADAL" clId="{BBB98915-77F0-45BD-A4B0-9D94454FB026}" dt="2025-10-13T13:07:09.876" v="11205" actId="113"/>
          <ac:spMkLst>
            <pc:docMk/>
            <pc:sldMk cId="4048290511" sldId="315"/>
            <ac:spMk id="2" creationId="{BD93E30F-A0A9-61D0-2203-3D7E33D56E2C}"/>
          </ac:spMkLst>
        </pc:spChg>
      </pc:sldChg>
      <pc:sldChg chg="modSp mod modNotesTx">
        <pc:chgData name="Collins, Christine" userId="c101441f-ce48-46f8-b501-9b59d33aca4a" providerId="ADAL" clId="{BBB98915-77F0-45BD-A4B0-9D94454FB026}" dt="2025-10-13T15:59:42.410" v="12750" actId="255"/>
        <pc:sldMkLst>
          <pc:docMk/>
          <pc:sldMk cId="3190808447" sldId="316"/>
        </pc:sldMkLst>
        <pc:spChg chg="mod">
          <ac:chgData name="Collins, Christine" userId="c101441f-ce48-46f8-b501-9b59d33aca4a" providerId="ADAL" clId="{BBB98915-77F0-45BD-A4B0-9D94454FB026}" dt="2025-10-13T13:07:17.534" v="11206" actId="113"/>
          <ac:spMkLst>
            <pc:docMk/>
            <pc:sldMk cId="3190808447" sldId="316"/>
            <ac:spMk id="2" creationId="{242257D9-5A84-3749-F381-8F124E1ADD4E}"/>
          </ac:spMkLst>
        </pc:spChg>
        <pc:spChg chg="mod">
          <ac:chgData name="Collins, Christine" userId="c101441f-ce48-46f8-b501-9b59d33aca4a" providerId="ADAL" clId="{BBB98915-77F0-45BD-A4B0-9D94454FB026}" dt="2025-10-13T15:59:42.410" v="12750" actId="255"/>
          <ac:spMkLst>
            <pc:docMk/>
            <pc:sldMk cId="3190808447" sldId="316"/>
            <ac:spMk id="3" creationId="{2564E230-CE2B-E905-929C-910E3CD72BB8}"/>
          </ac:spMkLst>
        </pc:spChg>
      </pc:sldChg>
      <pc:sldChg chg="modSp del mod">
        <pc:chgData name="Collins, Christine" userId="c101441f-ce48-46f8-b501-9b59d33aca4a" providerId="ADAL" clId="{BBB98915-77F0-45BD-A4B0-9D94454FB026}" dt="2025-10-13T13:28:17.444" v="11635" actId="2696"/>
        <pc:sldMkLst>
          <pc:docMk/>
          <pc:sldMk cId="2108312234" sldId="317"/>
        </pc:sldMkLst>
        <pc:spChg chg="mod">
          <ac:chgData name="Collins, Christine" userId="c101441f-ce48-46f8-b501-9b59d33aca4a" providerId="ADAL" clId="{BBB98915-77F0-45BD-A4B0-9D94454FB026}" dt="2025-10-13T13:12:08.160" v="11283" actId="113"/>
          <ac:spMkLst>
            <pc:docMk/>
            <pc:sldMk cId="2108312234" sldId="317"/>
            <ac:spMk id="2" creationId="{BD32E5A4-F451-FA8A-CC2F-E244372CEF88}"/>
          </ac:spMkLst>
        </pc:spChg>
      </pc:sldChg>
      <pc:sldChg chg="modSp mod">
        <pc:chgData name="Collins, Christine" userId="c101441f-ce48-46f8-b501-9b59d33aca4a" providerId="ADAL" clId="{BBB98915-77F0-45BD-A4B0-9D94454FB026}" dt="2025-10-13T13:31:06.401" v="11706" actId="5793"/>
        <pc:sldMkLst>
          <pc:docMk/>
          <pc:sldMk cId="565967699" sldId="318"/>
        </pc:sldMkLst>
        <pc:spChg chg="mod">
          <ac:chgData name="Collins, Christine" userId="c101441f-ce48-46f8-b501-9b59d33aca4a" providerId="ADAL" clId="{BBB98915-77F0-45BD-A4B0-9D94454FB026}" dt="2025-10-13T13:29:04.681" v="11640" actId="27636"/>
          <ac:spMkLst>
            <pc:docMk/>
            <pc:sldMk cId="565967699" sldId="318"/>
            <ac:spMk id="2" creationId="{1CF2AC82-F600-3C79-E5EE-02216C66BDC0}"/>
          </ac:spMkLst>
        </pc:spChg>
        <pc:spChg chg="mod">
          <ac:chgData name="Collins, Christine" userId="c101441f-ce48-46f8-b501-9b59d33aca4a" providerId="ADAL" clId="{BBB98915-77F0-45BD-A4B0-9D94454FB026}" dt="2025-10-13T13:31:06.401" v="11706" actId="5793"/>
          <ac:spMkLst>
            <pc:docMk/>
            <pc:sldMk cId="565967699" sldId="318"/>
            <ac:spMk id="3" creationId="{0081A048-244C-C0F6-FC9B-EB4721AA3E5D}"/>
          </ac:spMkLst>
        </pc:spChg>
      </pc:sldChg>
      <pc:sldChg chg="modSp mod">
        <pc:chgData name="Collins, Christine" userId="c101441f-ce48-46f8-b501-9b59d33aca4a" providerId="ADAL" clId="{BBB98915-77F0-45BD-A4B0-9D94454FB026}" dt="2025-10-13T13:32:06.695" v="11708" actId="27636"/>
        <pc:sldMkLst>
          <pc:docMk/>
          <pc:sldMk cId="1250376069" sldId="319"/>
        </pc:sldMkLst>
        <pc:spChg chg="mod">
          <ac:chgData name="Collins, Christine" userId="c101441f-ce48-46f8-b501-9b59d33aca4a" providerId="ADAL" clId="{BBB98915-77F0-45BD-A4B0-9D94454FB026}" dt="2025-10-13T13:32:06.695" v="11708" actId="27636"/>
          <ac:spMkLst>
            <pc:docMk/>
            <pc:sldMk cId="1250376069" sldId="319"/>
            <ac:spMk id="2" creationId="{3B051C24-7AAD-B16A-1F19-5E00A9BF7D92}"/>
          </ac:spMkLst>
        </pc:spChg>
      </pc:sldChg>
      <pc:sldChg chg="modSp mod">
        <pc:chgData name="Collins, Christine" userId="c101441f-ce48-46f8-b501-9b59d33aca4a" providerId="ADAL" clId="{BBB98915-77F0-45BD-A4B0-9D94454FB026}" dt="2025-10-13T13:39:12.136" v="11791" actId="20577"/>
        <pc:sldMkLst>
          <pc:docMk/>
          <pc:sldMk cId="1802460554" sldId="320"/>
        </pc:sldMkLst>
        <pc:spChg chg="mod">
          <ac:chgData name="Collins, Christine" userId="c101441f-ce48-46f8-b501-9b59d33aca4a" providerId="ADAL" clId="{BBB98915-77F0-45BD-A4B0-9D94454FB026}" dt="2025-10-13T13:35:22.522" v="11727" actId="113"/>
          <ac:spMkLst>
            <pc:docMk/>
            <pc:sldMk cId="1802460554" sldId="320"/>
            <ac:spMk id="2" creationId="{19339175-CDC9-A62E-F045-D88F2ED5CBE2}"/>
          </ac:spMkLst>
        </pc:spChg>
        <pc:spChg chg="mod">
          <ac:chgData name="Collins, Christine" userId="c101441f-ce48-46f8-b501-9b59d33aca4a" providerId="ADAL" clId="{BBB98915-77F0-45BD-A4B0-9D94454FB026}" dt="2025-10-13T13:39:12.136" v="11791" actId="20577"/>
          <ac:spMkLst>
            <pc:docMk/>
            <pc:sldMk cId="1802460554" sldId="320"/>
            <ac:spMk id="3" creationId="{A0548079-E261-7FF2-0C8C-00DCD7DD5590}"/>
          </ac:spMkLst>
        </pc:spChg>
      </pc:sldChg>
      <pc:sldChg chg="addSp delSp modSp new mod ord modNotesTx">
        <pc:chgData name="Collins, Christine" userId="c101441f-ce48-46f8-b501-9b59d33aca4a" providerId="ADAL" clId="{BBB98915-77F0-45BD-A4B0-9D94454FB026}" dt="2025-10-12T18:34:03.641" v="9266" actId="1076"/>
        <pc:sldMkLst>
          <pc:docMk/>
          <pc:sldMk cId="3740812989" sldId="321"/>
        </pc:sldMkLst>
        <pc:spChg chg="mod">
          <ac:chgData name="Collins, Christine" userId="c101441f-ce48-46f8-b501-9b59d33aca4a" providerId="ADAL" clId="{BBB98915-77F0-45BD-A4B0-9D94454FB026}" dt="2025-09-28T17:27:35.571" v="989" actId="20577"/>
          <ac:spMkLst>
            <pc:docMk/>
            <pc:sldMk cId="3740812989" sldId="321"/>
            <ac:spMk id="2" creationId="{19CA42D9-B449-7EDC-709B-728C078BB1CA}"/>
          </ac:spMkLst>
        </pc:spChg>
        <pc:spChg chg="mod">
          <ac:chgData name="Collins, Christine" userId="c101441f-ce48-46f8-b501-9b59d33aca4a" providerId="ADAL" clId="{BBB98915-77F0-45BD-A4B0-9D94454FB026}" dt="2025-10-12T18:29:27.132" v="9244" actId="14100"/>
          <ac:spMkLst>
            <pc:docMk/>
            <pc:sldMk cId="3740812989" sldId="321"/>
            <ac:spMk id="3" creationId="{BD303469-7D7E-A1D3-4422-7A90BF2D9656}"/>
          </ac:spMkLst>
        </pc:spChg>
        <pc:spChg chg="add mod">
          <ac:chgData name="Collins, Christine" userId="c101441f-ce48-46f8-b501-9b59d33aca4a" providerId="ADAL" clId="{BBB98915-77F0-45BD-A4B0-9D94454FB026}" dt="2025-10-11T19:49:52.300" v="5290" actId="1076"/>
          <ac:spMkLst>
            <pc:docMk/>
            <pc:sldMk cId="3740812989" sldId="321"/>
            <ac:spMk id="8" creationId="{A643F881-EAF7-4274-27C7-A572DDD18FDC}"/>
          </ac:spMkLst>
        </pc:spChg>
        <pc:picChg chg="add mod modCrop">
          <ac:chgData name="Collins, Christine" userId="c101441f-ce48-46f8-b501-9b59d33aca4a" providerId="ADAL" clId="{BBB98915-77F0-45BD-A4B0-9D94454FB026}" dt="2025-10-11T19:47:17.353" v="5204" actId="1076"/>
          <ac:picMkLst>
            <pc:docMk/>
            <pc:sldMk cId="3740812989" sldId="321"/>
            <ac:picMk id="7" creationId="{A851E92F-60C0-6779-F92A-667021738726}"/>
          </ac:picMkLst>
        </pc:picChg>
        <pc:picChg chg="add mod">
          <ac:chgData name="Collins, Christine" userId="c101441f-ce48-46f8-b501-9b59d33aca4a" providerId="ADAL" clId="{BBB98915-77F0-45BD-A4B0-9D94454FB026}" dt="2025-10-12T18:31:11.314" v="9251" actId="14100"/>
          <ac:picMkLst>
            <pc:docMk/>
            <pc:sldMk cId="3740812989" sldId="321"/>
            <ac:picMk id="9" creationId="{2E8BDAB6-036D-0663-9EDA-F49EDD3703E5}"/>
          </ac:picMkLst>
        </pc:picChg>
        <pc:picChg chg="add mod">
          <ac:chgData name="Collins, Christine" userId="c101441f-ce48-46f8-b501-9b59d33aca4a" providerId="ADAL" clId="{BBB98915-77F0-45BD-A4B0-9D94454FB026}" dt="2025-10-12T18:32:54.386" v="9256" actId="1076"/>
          <ac:picMkLst>
            <pc:docMk/>
            <pc:sldMk cId="3740812989" sldId="321"/>
            <ac:picMk id="10" creationId="{5494C8DF-4106-7ADD-6C11-DECB33BD13D5}"/>
          </ac:picMkLst>
        </pc:picChg>
        <pc:picChg chg="add mod">
          <ac:chgData name="Collins, Christine" userId="c101441f-ce48-46f8-b501-9b59d33aca4a" providerId="ADAL" clId="{BBB98915-77F0-45BD-A4B0-9D94454FB026}" dt="2025-10-12T18:33:59.889" v="9265" actId="1076"/>
          <ac:picMkLst>
            <pc:docMk/>
            <pc:sldMk cId="3740812989" sldId="321"/>
            <ac:picMk id="11" creationId="{F70C2DB8-5007-1AFB-1F9C-5629E98FE369}"/>
          </ac:picMkLst>
        </pc:picChg>
        <pc:picChg chg="add mod modCrop">
          <ac:chgData name="Collins, Christine" userId="c101441f-ce48-46f8-b501-9b59d33aca4a" providerId="ADAL" clId="{BBB98915-77F0-45BD-A4B0-9D94454FB026}" dt="2025-10-12T18:34:03.641" v="9266" actId="1076"/>
          <ac:picMkLst>
            <pc:docMk/>
            <pc:sldMk cId="3740812989" sldId="321"/>
            <ac:picMk id="13" creationId="{8A548B0E-D724-FF01-D79B-999D6BF6CC18}"/>
          </ac:picMkLst>
        </pc:picChg>
      </pc:sldChg>
      <pc:sldChg chg="addSp delSp modSp new mod">
        <pc:chgData name="Collins, Christine" userId="c101441f-ce48-46f8-b501-9b59d33aca4a" providerId="ADAL" clId="{BBB98915-77F0-45BD-A4B0-9D94454FB026}" dt="2025-09-28T17:52:16.273" v="1762" actId="1076"/>
        <pc:sldMkLst>
          <pc:docMk/>
          <pc:sldMk cId="1198006189" sldId="322"/>
        </pc:sldMkLst>
        <pc:spChg chg="mod">
          <ac:chgData name="Collins, Christine" userId="c101441f-ce48-46f8-b501-9b59d33aca4a" providerId="ADAL" clId="{BBB98915-77F0-45BD-A4B0-9D94454FB026}" dt="2025-09-28T17:51:21.695" v="1754" actId="20577"/>
          <ac:spMkLst>
            <pc:docMk/>
            <pc:sldMk cId="1198006189" sldId="322"/>
            <ac:spMk id="2" creationId="{151A7322-D5C8-3BF7-0DCD-6F5F86ECE3AD}"/>
          </ac:spMkLst>
        </pc:spChg>
        <pc:spChg chg="add mod">
          <ac:chgData name="Collins, Christine" userId="c101441f-ce48-46f8-b501-9b59d33aca4a" providerId="ADAL" clId="{BBB98915-77F0-45BD-A4B0-9D94454FB026}" dt="2025-09-28T17:52:16.273" v="1762" actId="1076"/>
          <ac:spMkLst>
            <pc:docMk/>
            <pc:sldMk cId="1198006189" sldId="322"/>
            <ac:spMk id="6" creationId="{E06B637B-83F6-8F76-C527-F7310C5AE884}"/>
          </ac:spMkLst>
        </pc:spChg>
        <pc:picChg chg="add mod modCrop">
          <ac:chgData name="Collins, Christine" userId="c101441f-ce48-46f8-b501-9b59d33aca4a" providerId="ADAL" clId="{BBB98915-77F0-45BD-A4B0-9D94454FB026}" dt="2025-09-28T17:51:36.696" v="1758" actId="1076"/>
          <ac:picMkLst>
            <pc:docMk/>
            <pc:sldMk cId="1198006189" sldId="322"/>
            <ac:picMk id="5" creationId="{35AD036C-A00C-3F18-EFA0-224DF12B4B6A}"/>
          </ac:picMkLst>
        </pc:picChg>
      </pc:sldChg>
      <pc:sldChg chg="modSp new mod">
        <pc:chgData name="Collins, Christine" userId="c101441f-ce48-46f8-b501-9b59d33aca4a" providerId="ADAL" clId="{BBB98915-77F0-45BD-A4B0-9D94454FB026}" dt="2025-10-11T20:38:42.082" v="6680" actId="20577"/>
        <pc:sldMkLst>
          <pc:docMk/>
          <pc:sldMk cId="2997453014" sldId="323"/>
        </pc:sldMkLst>
        <pc:spChg chg="mod">
          <ac:chgData name="Collins, Christine" userId="c101441f-ce48-46f8-b501-9b59d33aca4a" providerId="ADAL" clId="{BBB98915-77F0-45BD-A4B0-9D94454FB026}" dt="2025-09-28T18:03:12.770" v="2211" actId="20577"/>
          <ac:spMkLst>
            <pc:docMk/>
            <pc:sldMk cId="2997453014" sldId="323"/>
            <ac:spMk id="2" creationId="{BCB316B8-B1B8-A7A7-BC4D-D946DF1E1EF2}"/>
          </ac:spMkLst>
        </pc:spChg>
        <pc:spChg chg="mod">
          <ac:chgData name="Collins, Christine" userId="c101441f-ce48-46f8-b501-9b59d33aca4a" providerId="ADAL" clId="{BBB98915-77F0-45BD-A4B0-9D94454FB026}" dt="2025-10-11T20:38:42.082" v="6680" actId="20577"/>
          <ac:spMkLst>
            <pc:docMk/>
            <pc:sldMk cId="2997453014" sldId="323"/>
            <ac:spMk id="3" creationId="{992AAEE4-5AE3-26E8-D114-43C766488445}"/>
          </ac:spMkLst>
        </pc:spChg>
      </pc:sldChg>
      <pc:sldChg chg="modSp new mod">
        <pc:chgData name="Collins, Christine" userId="c101441f-ce48-46f8-b501-9b59d33aca4a" providerId="ADAL" clId="{BBB98915-77F0-45BD-A4B0-9D94454FB026}" dt="2025-10-14T02:19:17.205" v="13978" actId="27636"/>
        <pc:sldMkLst>
          <pc:docMk/>
          <pc:sldMk cId="1942917700" sldId="324"/>
        </pc:sldMkLst>
        <pc:spChg chg="mod">
          <ac:chgData name="Collins, Christine" userId="c101441f-ce48-46f8-b501-9b59d33aca4a" providerId="ADAL" clId="{BBB98915-77F0-45BD-A4B0-9D94454FB026}" dt="2025-10-14T02:17:19.916" v="13899" actId="20577"/>
          <ac:spMkLst>
            <pc:docMk/>
            <pc:sldMk cId="1942917700" sldId="324"/>
            <ac:spMk id="2" creationId="{6063754B-7C13-C59D-B7C2-B4142EAA9DBC}"/>
          </ac:spMkLst>
        </pc:spChg>
        <pc:spChg chg="mod">
          <ac:chgData name="Collins, Christine" userId="c101441f-ce48-46f8-b501-9b59d33aca4a" providerId="ADAL" clId="{BBB98915-77F0-45BD-A4B0-9D94454FB026}" dt="2025-10-14T02:19:17.205" v="13978" actId="27636"/>
          <ac:spMkLst>
            <pc:docMk/>
            <pc:sldMk cId="1942917700" sldId="324"/>
            <ac:spMk id="3" creationId="{CFB9551C-DA29-9990-DF97-0E072E7F7DC3}"/>
          </ac:spMkLst>
        </pc:spChg>
      </pc:sldChg>
      <pc:sldChg chg="modSp new mod">
        <pc:chgData name="Collins, Christine" userId="c101441f-ce48-46f8-b501-9b59d33aca4a" providerId="ADAL" clId="{BBB98915-77F0-45BD-A4B0-9D94454FB026}" dt="2025-10-13T17:03:20.744" v="13761" actId="20577"/>
        <pc:sldMkLst>
          <pc:docMk/>
          <pc:sldMk cId="1943762274" sldId="325"/>
        </pc:sldMkLst>
        <pc:spChg chg="mod">
          <ac:chgData name="Collins, Christine" userId="c101441f-ce48-46f8-b501-9b59d33aca4a" providerId="ADAL" clId="{BBB98915-77F0-45BD-A4B0-9D94454FB026}" dt="2025-10-13T17:03:20.744" v="13761" actId="20577"/>
          <ac:spMkLst>
            <pc:docMk/>
            <pc:sldMk cId="1943762274" sldId="325"/>
            <ac:spMk id="2" creationId="{2EF37919-FF43-FDE1-FB9C-2E71FDA1BA23}"/>
          </ac:spMkLst>
        </pc:spChg>
        <pc:spChg chg="mod">
          <ac:chgData name="Collins, Christine" userId="c101441f-ce48-46f8-b501-9b59d33aca4a" providerId="ADAL" clId="{BBB98915-77F0-45BD-A4B0-9D94454FB026}" dt="2025-10-12T19:26:22.132" v="10990" actId="20577"/>
          <ac:spMkLst>
            <pc:docMk/>
            <pc:sldMk cId="1943762274" sldId="325"/>
            <ac:spMk id="3" creationId="{7378E09F-ED1C-B46D-BDB1-07C6A429316E}"/>
          </ac:spMkLst>
        </pc:spChg>
      </pc:sldChg>
      <pc:sldChg chg="modSp new mod">
        <pc:chgData name="Collins, Christine" userId="c101441f-ce48-46f8-b501-9b59d33aca4a" providerId="ADAL" clId="{BBB98915-77F0-45BD-A4B0-9D94454FB026}" dt="2025-10-14T02:30:07.606" v="14474" actId="20577"/>
        <pc:sldMkLst>
          <pc:docMk/>
          <pc:sldMk cId="704601820" sldId="326"/>
        </pc:sldMkLst>
        <pc:spChg chg="mod">
          <ac:chgData name="Collins, Christine" userId="c101441f-ce48-46f8-b501-9b59d33aca4a" providerId="ADAL" clId="{BBB98915-77F0-45BD-A4B0-9D94454FB026}" dt="2025-10-14T02:30:07.606" v="14474" actId="20577"/>
          <ac:spMkLst>
            <pc:docMk/>
            <pc:sldMk cId="704601820" sldId="326"/>
            <ac:spMk id="2" creationId="{CAA6F845-19E1-C198-8CF3-05D9A67271E5}"/>
          </ac:spMkLst>
        </pc:spChg>
        <pc:spChg chg="mod">
          <ac:chgData name="Collins, Christine" userId="c101441f-ce48-46f8-b501-9b59d33aca4a" providerId="ADAL" clId="{BBB98915-77F0-45BD-A4B0-9D94454FB026}" dt="2025-10-14T02:27:43.217" v="14455" actId="20577"/>
          <ac:spMkLst>
            <pc:docMk/>
            <pc:sldMk cId="704601820" sldId="326"/>
            <ac:spMk id="3" creationId="{B895514B-3D70-1D32-915B-46F62266E75B}"/>
          </ac:spMkLst>
        </pc:spChg>
      </pc:sldChg>
      <pc:sldChg chg="modSp new mod">
        <pc:chgData name="Collins, Christine" userId="c101441f-ce48-46f8-b501-9b59d33aca4a" providerId="ADAL" clId="{BBB98915-77F0-45BD-A4B0-9D94454FB026}" dt="2025-10-14T02:30:22.024" v="14503" actId="20577"/>
        <pc:sldMkLst>
          <pc:docMk/>
          <pc:sldMk cId="705027758" sldId="327"/>
        </pc:sldMkLst>
        <pc:spChg chg="mod">
          <ac:chgData name="Collins, Christine" userId="c101441f-ce48-46f8-b501-9b59d33aca4a" providerId="ADAL" clId="{BBB98915-77F0-45BD-A4B0-9D94454FB026}" dt="2025-10-14T02:30:22.024" v="14503" actId="20577"/>
          <ac:spMkLst>
            <pc:docMk/>
            <pc:sldMk cId="705027758" sldId="327"/>
            <ac:spMk id="2" creationId="{40A69B80-5C9E-1A86-1EEC-A44DEE85EB6C}"/>
          </ac:spMkLst>
        </pc:spChg>
        <pc:spChg chg="mod">
          <ac:chgData name="Collins, Christine" userId="c101441f-ce48-46f8-b501-9b59d33aca4a" providerId="ADAL" clId="{BBB98915-77F0-45BD-A4B0-9D94454FB026}" dt="2025-10-14T02:24:45.358" v="14320" actId="20577"/>
          <ac:spMkLst>
            <pc:docMk/>
            <pc:sldMk cId="705027758" sldId="327"/>
            <ac:spMk id="3" creationId="{863AFD9F-FA0B-1B84-6885-4155C2C11D28}"/>
          </ac:spMkLst>
        </pc:spChg>
      </pc:sldChg>
      <pc:sldChg chg="modSp add mod">
        <pc:chgData name="Collins, Christine" userId="c101441f-ce48-46f8-b501-9b59d33aca4a" providerId="ADAL" clId="{BBB98915-77F0-45BD-A4B0-9D94454FB026}" dt="2025-10-13T16:18:59.478" v="12904" actId="5793"/>
        <pc:sldMkLst>
          <pc:docMk/>
          <pc:sldMk cId="1755464970" sldId="328"/>
        </pc:sldMkLst>
        <pc:spChg chg="mod">
          <ac:chgData name="Collins, Christine" userId="c101441f-ce48-46f8-b501-9b59d33aca4a" providerId="ADAL" clId="{BBB98915-77F0-45BD-A4B0-9D94454FB026}" dt="2025-10-13T16:18:59.478" v="12904" actId="5793"/>
          <ac:spMkLst>
            <pc:docMk/>
            <pc:sldMk cId="1755464970" sldId="328"/>
            <ac:spMk id="3" creationId="{B2ED0916-289C-35B5-423A-CA4564E649F4}"/>
          </ac:spMkLst>
        </pc:spChg>
      </pc:sldChg>
      <pc:sldChg chg="modSp new mod modNotesTx">
        <pc:chgData name="Collins, Christine" userId="c101441f-ce48-46f8-b501-9b59d33aca4a" providerId="ADAL" clId="{BBB98915-77F0-45BD-A4B0-9D94454FB026}" dt="2025-10-13T16:28:04.210" v="13418" actId="20577"/>
        <pc:sldMkLst>
          <pc:docMk/>
          <pc:sldMk cId="744855114" sldId="329"/>
        </pc:sldMkLst>
        <pc:spChg chg="mod">
          <ac:chgData name="Collins, Christine" userId="c101441f-ce48-46f8-b501-9b59d33aca4a" providerId="ADAL" clId="{BBB98915-77F0-45BD-A4B0-9D94454FB026}" dt="2025-10-10T18:20:43.967" v="4648" actId="20577"/>
          <ac:spMkLst>
            <pc:docMk/>
            <pc:sldMk cId="744855114" sldId="329"/>
            <ac:spMk id="2" creationId="{10B707BF-E845-B1DB-2FB8-7FE26CF18C65}"/>
          </ac:spMkLst>
        </pc:spChg>
        <pc:spChg chg="mod">
          <ac:chgData name="Collins, Christine" userId="c101441f-ce48-46f8-b501-9b59d33aca4a" providerId="ADAL" clId="{BBB98915-77F0-45BD-A4B0-9D94454FB026}" dt="2025-10-13T16:28:04.210" v="13418" actId="20577"/>
          <ac:spMkLst>
            <pc:docMk/>
            <pc:sldMk cId="744855114" sldId="329"/>
            <ac:spMk id="3" creationId="{787C7457-6E8D-9A4B-E6BB-49748B1432A1}"/>
          </ac:spMkLst>
        </pc:spChg>
      </pc:sldChg>
      <pc:sldChg chg="modSp new mod">
        <pc:chgData name="Collins, Christine" userId="c101441f-ce48-46f8-b501-9b59d33aca4a" providerId="ADAL" clId="{BBB98915-77F0-45BD-A4B0-9D94454FB026}" dt="2025-10-12T18:18:02.195" v="8955"/>
        <pc:sldMkLst>
          <pc:docMk/>
          <pc:sldMk cId="3059426798" sldId="330"/>
        </pc:sldMkLst>
        <pc:spChg chg="mod">
          <ac:chgData name="Collins, Christine" userId="c101441f-ce48-46f8-b501-9b59d33aca4a" providerId="ADAL" clId="{BBB98915-77F0-45BD-A4B0-9D94454FB026}" dt="2025-10-10T18:20:57.047" v="4699" actId="20577"/>
          <ac:spMkLst>
            <pc:docMk/>
            <pc:sldMk cId="3059426798" sldId="330"/>
            <ac:spMk id="2" creationId="{D3F46D58-DB11-089E-85BF-7862A5DB3164}"/>
          </ac:spMkLst>
        </pc:spChg>
        <pc:spChg chg="mod">
          <ac:chgData name="Collins, Christine" userId="c101441f-ce48-46f8-b501-9b59d33aca4a" providerId="ADAL" clId="{BBB98915-77F0-45BD-A4B0-9D94454FB026}" dt="2025-10-12T18:18:02.195" v="8955"/>
          <ac:spMkLst>
            <pc:docMk/>
            <pc:sldMk cId="3059426798" sldId="330"/>
            <ac:spMk id="3" creationId="{784B5401-FA91-EA46-05BE-4DDCB2B09588}"/>
          </ac:spMkLst>
        </pc:spChg>
      </pc:sldChg>
      <pc:sldChg chg="modSp new del mod">
        <pc:chgData name="Collins, Christine" userId="c101441f-ce48-46f8-b501-9b59d33aca4a" providerId="ADAL" clId="{BBB98915-77F0-45BD-A4B0-9D94454FB026}" dt="2025-10-12T18:24:31.426" v="9234" actId="47"/>
        <pc:sldMkLst>
          <pc:docMk/>
          <pc:sldMk cId="2119399519" sldId="331"/>
        </pc:sldMkLst>
      </pc:sldChg>
      <pc:sldChg chg="modSp add mod modNotesTx">
        <pc:chgData name="Collins, Christine" userId="c101441f-ce48-46f8-b501-9b59d33aca4a" providerId="ADAL" clId="{BBB98915-77F0-45BD-A4B0-9D94454FB026}" dt="2025-10-14T02:42:09.211" v="14507" actId="313"/>
        <pc:sldMkLst>
          <pc:docMk/>
          <pc:sldMk cId="474458255" sldId="332"/>
        </pc:sldMkLst>
        <pc:spChg chg="mod">
          <ac:chgData name="Collins, Christine" userId="c101441f-ce48-46f8-b501-9b59d33aca4a" providerId="ADAL" clId="{BBB98915-77F0-45BD-A4B0-9D94454FB026}" dt="2025-10-12T18:22:45.933" v="9228" actId="20577"/>
          <ac:spMkLst>
            <pc:docMk/>
            <pc:sldMk cId="474458255" sldId="332"/>
            <ac:spMk id="3" creationId="{45EC46B4-E33F-848C-2EB4-30DEADC03CDF}"/>
          </ac:spMkLst>
        </pc:spChg>
        <pc:spChg chg="mod">
          <ac:chgData name="Collins, Christine" userId="c101441f-ce48-46f8-b501-9b59d33aca4a" providerId="ADAL" clId="{BBB98915-77F0-45BD-A4B0-9D94454FB026}" dt="2025-10-12T19:04:11.140" v="10426" actId="20577"/>
          <ac:spMkLst>
            <pc:docMk/>
            <pc:sldMk cId="474458255" sldId="332"/>
            <ac:spMk id="5" creationId="{6F108D8C-4354-EC36-BB6C-EA0A18BDFA29}"/>
          </ac:spMkLst>
        </pc:spChg>
        <pc:picChg chg="mod">
          <ac:chgData name="Collins, Christine" userId="c101441f-ce48-46f8-b501-9b59d33aca4a" providerId="ADAL" clId="{BBB98915-77F0-45BD-A4B0-9D94454FB026}" dt="2025-10-12T18:22:50.559" v="9229" actId="1076"/>
          <ac:picMkLst>
            <pc:docMk/>
            <pc:sldMk cId="474458255" sldId="332"/>
            <ac:picMk id="2054" creationId="{46AA9F71-7E79-8E24-CD83-1EFFDE800751}"/>
          </ac:picMkLst>
        </pc:picChg>
      </pc:sldChg>
      <pc:sldChg chg="addSp delSp modSp add del mod delAnim modAnim modNotesTx">
        <pc:chgData name="Collins, Christine" userId="c101441f-ce48-46f8-b501-9b59d33aca4a" providerId="ADAL" clId="{BBB98915-77F0-45BD-A4B0-9D94454FB026}" dt="2025-10-14T02:11:09.882" v="13866" actId="2696"/>
        <pc:sldMkLst>
          <pc:docMk/>
          <pc:sldMk cId="1678631873" sldId="333"/>
        </pc:sldMkLst>
        <pc:picChg chg="del">
          <ac:chgData name="Collins, Christine" userId="c101441f-ce48-46f8-b501-9b59d33aca4a" providerId="ADAL" clId="{BBB98915-77F0-45BD-A4B0-9D94454FB026}" dt="2025-10-13T16:30:27.826" v="13419" actId="478"/>
          <ac:picMkLst>
            <pc:docMk/>
            <pc:sldMk cId="1678631873" sldId="333"/>
            <ac:picMk id="4" creationId="{4E22C54C-B454-98DF-E002-7040CA9CEDBE}"/>
          </ac:picMkLst>
        </pc:picChg>
        <pc:picChg chg="add mod">
          <ac:chgData name="Collins, Christine" userId="c101441f-ce48-46f8-b501-9b59d33aca4a" providerId="ADAL" clId="{BBB98915-77F0-45BD-A4B0-9D94454FB026}" dt="2025-10-13T16:31:41.252" v="13442"/>
          <ac:picMkLst>
            <pc:docMk/>
            <pc:sldMk cId="1678631873" sldId="333"/>
            <ac:picMk id="5" creationId="{F187E586-C62B-6F46-5134-2D4836B19869}"/>
          </ac:picMkLst>
        </pc:picChg>
      </pc:sldChg>
      <pc:sldChg chg="modSp add mod modNotesTx">
        <pc:chgData name="Collins, Christine" userId="c101441f-ce48-46f8-b501-9b59d33aca4a" providerId="ADAL" clId="{BBB98915-77F0-45BD-A4B0-9D94454FB026}" dt="2025-10-14T03:37:00.998" v="15065" actId="20577"/>
        <pc:sldMkLst>
          <pc:docMk/>
          <pc:sldMk cId="2292435187" sldId="334"/>
        </pc:sldMkLst>
        <pc:spChg chg="mod">
          <ac:chgData name="Collins, Christine" userId="c101441f-ce48-46f8-b501-9b59d33aca4a" providerId="ADAL" clId="{BBB98915-77F0-45BD-A4B0-9D94454FB026}" dt="2025-10-14T03:37:00.998" v="15065" actId="20577"/>
          <ac:spMkLst>
            <pc:docMk/>
            <pc:sldMk cId="2292435187" sldId="334"/>
            <ac:spMk id="3" creationId="{7AC2CCB4-88E9-88D6-2D04-4A15C617EFD6}"/>
          </ac:spMkLst>
        </pc:spChg>
      </pc:sldChg>
      <pc:sldChg chg="add del">
        <pc:chgData name="Collins, Christine" userId="c101441f-ce48-46f8-b501-9b59d33aca4a" providerId="ADAL" clId="{BBB98915-77F0-45BD-A4B0-9D94454FB026}" dt="2025-10-14T03:35:51.541" v="14980" actId="2696"/>
        <pc:sldMkLst>
          <pc:docMk/>
          <pc:sldMk cId="2725808986" sldId="335"/>
        </pc:sldMkLst>
      </pc:sldChg>
      <pc:sldChg chg="modSp add mod">
        <pc:chgData name="Collins, Christine" userId="c101441f-ce48-46f8-b501-9b59d33aca4a" providerId="ADAL" clId="{BBB98915-77F0-45BD-A4B0-9D94454FB026}" dt="2025-10-14T03:42:54.357" v="15164" actId="27636"/>
        <pc:sldMkLst>
          <pc:docMk/>
          <pc:sldMk cId="3267753227" sldId="336"/>
        </pc:sldMkLst>
        <pc:spChg chg="mod">
          <ac:chgData name="Collins, Christine" userId="c101441f-ce48-46f8-b501-9b59d33aca4a" providerId="ADAL" clId="{BBB98915-77F0-45BD-A4B0-9D94454FB026}" dt="2025-10-14T03:42:54.357" v="15164" actId="27636"/>
          <ac:spMkLst>
            <pc:docMk/>
            <pc:sldMk cId="3267753227" sldId="336"/>
            <ac:spMk id="3" creationId="{AE32A983-59E5-75FA-AD12-CF95037EB7E6}"/>
          </ac:spMkLst>
        </pc:spChg>
      </pc:sldChg>
      <pc:sldChg chg="addSp modSp new mod">
        <pc:chgData name="Collins, Christine" userId="c101441f-ce48-46f8-b501-9b59d33aca4a" providerId="ADAL" clId="{BBB98915-77F0-45BD-A4B0-9D94454FB026}" dt="2025-10-13T15:57:12.284" v="12657" actId="1076"/>
        <pc:sldMkLst>
          <pc:docMk/>
          <pc:sldMk cId="1737345290" sldId="337"/>
        </pc:sldMkLst>
        <pc:spChg chg="mod">
          <ac:chgData name="Collins, Christine" userId="c101441f-ce48-46f8-b501-9b59d33aca4a" providerId="ADAL" clId="{BBB98915-77F0-45BD-A4B0-9D94454FB026}" dt="2025-10-13T15:47:00.018" v="12638" actId="20577"/>
          <ac:spMkLst>
            <pc:docMk/>
            <pc:sldMk cId="1737345290" sldId="337"/>
            <ac:spMk id="2" creationId="{75E1DAB4-4583-3A0A-D9DE-FF32C6C2AAC3}"/>
          </ac:spMkLst>
        </pc:spChg>
        <pc:spChg chg="mod">
          <ac:chgData name="Collins, Christine" userId="c101441f-ce48-46f8-b501-9b59d33aca4a" providerId="ADAL" clId="{BBB98915-77F0-45BD-A4B0-9D94454FB026}" dt="2025-10-13T15:56:59.274" v="12655" actId="27636"/>
          <ac:spMkLst>
            <pc:docMk/>
            <pc:sldMk cId="1737345290" sldId="337"/>
            <ac:spMk id="3" creationId="{8645899E-2773-6F0E-AAFF-B733B78392C4}"/>
          </ac:spMkLst>
        </pc:spChg>
        <pc:picChg chg="add mod modCrop">
          <ac:chgData name="Collins, Christine" userId="c101441f-ce48-46f8-b501-9b59d33aca4a" providerId="ADAL" clId="{BBB98915-77F0-45BD-A4B0-9D94454FB026}" dt="2025-10-13T15:57:12.284" v="12657" actId="1076"/>
          <ac:picMkLst>
            <pc:docMk/>
            <pc:sldMk cId="1737345290" sldId="337"/>
            <ac:picMk id="5" creationId="{11A2F30C-DE6F-B7C2-FEC3-40501357855B}"/>
          </ac:picMkLst>
        </pc:picChg>
      </pc:sldChg>
      <pc:sldChg chg="addSp delSp modSp new mod">
        <pc:chgData name="Collins, Christine" userId="c101441f-ce48-46f8-b501-9b59d33aca4a" providerId="ADAL" clId="{BBB98915-77F0-45BD-A4B0-9D94454FB026}" dt="2025-10-14T03:43:48.493" v="15166" actId="1076"/>
        <pc:sldMkLst>
          <pc:docMk/>
          <pc:sldMk cId="3590149584" sldId="338"/>
        </pc:sldMkLst>
        <pc:spChg chg="del mod">
          <ac:chgData name="Collins, Christine" userId="c101441f-ce48-46f8-b501-9b59d33aca4a" providerId="ADAL" clId="{BBB98915-77F0-45BD-A4B0-9D94454FB026}" dt="2025-10-14T02:07:17.504" v="13852" actId="478"/>
          <ac:spMkLst>
            <pc:docMk/>
            <pc:sldMk cId="3590149584" sldId="338"/>
            <ac:spMk id="2" creationId="{B32A1862-65EC-C41F-BB90-EC3104E48D08}"/>
          </ac:spMkLst>
        </pc:spChg>
        <pc:spChg chg="del">
          <ac:chgData name="Collins, Christine" userId="c101441f-ce48-46f8-b501-9b59d33aca4a" providerId="ADAL" clId="{BBB98915-77F0-45BD-A4B0-9D94454FB026}" dt="2025-10-14T02:03:54.073" v="13773"/>
          <ac:spMkLst>
            <pc:docMk/>
            <pc:sldMk cId="3590149584" sldId="338"/>
            <ac:spMk id="3" creationId="{352CC706-DC81-0540-B1D7-44A58D1A0CDD}"/>
          </ac:spMkLst>
        </pc:spChg>
        <pc:spChg chg="add del mod">
          <ac:chgData name="Collins, Christine" userId="c101441f-ce48-46f8-b501-9b59d33aca4a" providerId="ADAL" clId="{BBB98915-77F0-45BD-A4B0-9D94454FB026}" dt="2025-10-14T02:04:45.464" v="13796"/>
          <ac:spMkLst>
            <pc:docMk/>
            <pc:sldMk cId="3590149584" sldId="338"/>
            <ac:spMk id="5" creationId="{8FCDA009-A0EE-E550-33AD-E58F4B1197BF}"/>
          </ac:spMkLst>
        </pc:spChg>
        <pc:spChg chg="add mod">
          <ac:chgData name="Collins, Christine" userId="c101441f-ce48-46f8-b501-9b59d33aca4a" providerId="ADAL" clId="{BBB98915-77F0-45BD-A4B0-9D94454FB026}" dt="2025-10-14T03:43:48.493" v="15166" actId="1076"/>
          <ac:spMkLst>
            <pc:docMk/>
            <pc:sldMk cId="3590149584" sldId="338"/>
            <ac:spMk id="6" creationId="{5A6007A0-FE06-B3C2-60A6-84F66C70CCFC}"/>
          </ac:spMkLst>
        </pc:spChg>
        <pc:spChg chg="add mod">
          <ac:chgData name="Collins, Christine" userId="c101441f-ce48-46f8-b501-9b59d33aca4a" providerId="ADAL" clId="{BBB98915-77F0-45BD-A4B0-9D94454FB026}" dt="2025-10-14T03:42:06.650" v="15162" actId="20577"/>
          <ac:spMkLst>
            <pc:docMk/>
            <pc:sldMk cId="3590149584" sldId="338"/>
            <ac:spMk id="8" creationId="{7FEFF128-5F22-DEB3-AC24-0D581D3DF78C}"/>
          </ac:spMkLst>
        </pc:spChg>
        <pc:picChg chg="add mod">
          <ac:chgData name="Collins, Christine" userId="c101441f-ce48-46f8-b501-9b59d33aca4a" providerId="ADAL" clId="{BBB98915-77F0-45BD-A4B0-9D94454FB026}" dt="2025-10-14T03:43:43.603" v="15165" actId="1076"/>
          <ac:picMkLst>
            <pc:docMk/>
            <pc:sldMk cId="3590149584" sldId="338"/>
            <ac:picMk id="4" creationId="{30F571BA-1D42-3582-0F28-BB4B44A508A3}"/>
          </ac:picMkLst>
        </pc:picChg>
      </pc:sldChg>
      <pc:sldChg chg="modSp new mod">
        <pc:chgData name="Collins, Christine" userId="c101441f-ce48-46f8-b501-9b59d33aca4a" providerId="ADAL" clId="{BBB98915-77F0-45BD-A4B0-9D94454FB026}" dt="2025-10-14T02:21:52.309" v="14101" actId="20577"/>
        <pc:sldMkLst>
          <pc:docMk/>
          <pc:sldMk cId="4116255083" sldId="339"/>
        </pc:sldMkLst>
        <pc:spChg chg="mod">
          <ac:chgData name="Collins, Christine" userId="c101441f-ce48-46f8-b501-9b59d33aca4a" providerId="ADAL" clId="{BBB98915-77F0-45BD-A4B0-9D94454FB026}" dt="2025-10-14T02:18:34.912" v="13948" actId="20577"/>
          <ac:spMkLst>
            <pc:docMk/>
            <pc:sldMk cId="4116255083" sldId="339"/>
            <ac:spMk id="2" creationId="{694895DF-D891-0CD0-ECCF-BDC08F3C8FD3}"/>
          </ac:spMkLst>
        </pc:spChg>
        <pc:spChg chg="mod">
          <ac:chgData name="Collins, Christine" userId="c101441f-ce48-46f8-b501-9b59d33aca4a" providerId="ADAL" clId="{BBB98915-77F0-45BD-A4B0-9D94454FB026}" dt="2025-10-14T02:21:52.309" v="14101" actId="20577"/>
          <ac:spMkLst>
            <pc:docMk/>
            <pc:sldMk cId="4116255083" sldId="339"/>
            <ac:spMk id="3" creationId="{06AF7874-A32B-1336-BB80-BEA424C9C6E9}"/>
          </ac:spMkLst>
        </pc:spChg>
      </pc:sldChg>
      <pc:sldChg chg="modSp new mod">
        <pc:chgData name="Collins, Christine" userId="c101441f-ce48-46f8-b501-9b59d33aca4a" providerId="ADAL" clId="{BBB98915-77F0-45BD-A4B0-9D94454FB026}" dt="2025-10-14T02:26:47.270" v="14454" actId="5793"/>
        <pc:sldMkLst>
          <pc:docMk/>
          <pc:sldMk cId="1108320716" sldId="340"/>
        </pc:sldMkLst>
        <pc:spChg chg="mod">
          <ac:chgData name="Collins, Christine" userId="c101441f-ce48-46f8-b501-9b59d33aca4a" providerId="ADAL" clId="{BBB98915-77F0-45BD-A4B0-9D94454FB026}" dt="2025-10-14T02:23:12.302" v="14144" actId="20577"/>
          <ac:spMkLst>
            <pc:docMk/>
            <pc:sldMk cId="1108320716" sldId="340"/>
            <ac:spMk id="2" creationId="{01A84987-0289-8E3A-1E49-88C1F02EFED0}"/>
          </ac:spMkLst>
        </pc:spChg>
        <pc:spChg chg="mod">
          <ac:chgData name="Collins, Christine" userId="c101441f-ce48-46f8-b501-9b59d33aca4a" providerId="ADAL" clId="{BBB98915-77F0-45BD-A4B0-9D94454FB026}" dt="2025-10-14T02:26:47.270" v="14454" actId="5793"/>
          <ac:spMkLst>
            <pc:docMk/>
            <pc:sldMk cId="1108320716" sldId="340"/>
            <ac:spMk id="3" creationId="{35241E68-B2CD-4CFE-9B91-E87420FED76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AF7B1-CFA8-9C47-AFD4-451078D53F8C}" type="datetimeFigureOut">
              <a:rPr lang="en-US" smtClean="0"/>
              <a:t>10/10/2025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176760-7DB3-2F40-81DD-0F4CF2ADA05C}" type="slidenum">
              <a:rPr lang="en-US" smtClean="0"/>
              <a:t>‹#›</a:t>
            </a:fld>
            <a:endParaRPr lang="en-US"/>
          </a:p>
        </p:txBody>
      </p:sp>
    </p:spTree>
    <p:extLst>
      <p:ext uri="{BB962C8B-B14F-4D97-AF65-F5344CB8AC3E}">
        <p14:creationId xmlns:p14="http://schemas.microsoft.com/office/powerpoint/2010/main" val="2583566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en.wikipedia.org/wiki/Operant_conditioning" TargetMode="External"/><Relationship Id="rId3" Type="http://schemas.openxmlformats.org/officeDocument/2006/relationships/hyperlink" Target="https://en.wikipedia.org/wiki/Voucher" TargetMode="External"/><Relationship Id="rId7" Type="http://schemas.openxmlformats.org/officeDocument/2006/relationships/hyperlink" Target="https://en.wikipedia.org/wiki/Coping"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en.wikipedia.org/wiki/Emotional_regulation" TargetMode="External"/><Relationship Id="rId5" Type="http://schemas.openxmlformats.org/officeDocument/2006/relationships/hyperlink" Target="https://en.wikipedia.org/wiki/Cognitive_distortion" TargetMode="External"/><Relationship Id="rId10" Type="http://schemas.openxmlformats.org/officeDocument/2006/relationships/hyperlink" Target="https://en.wikipedia.org/wiki/Substance_use_disorder" TargetMode="External"/><Relationship Id="rId4" Type="http://schemas.openxmlformats.org/officeDocument/2006/relationships/hyperlink" Target="https://en.wikipedia.org/wiki/Positive_reinforcement" TargetMode="External"/><Relationship Id="rId9" Type="http://schemas.openxmlformats.org/officeDocument/2006/relationships/hyperlink" Target="https://en.wikipedia.org/wiki/Contingency_management"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samhsa.gov/data/sites/default/files/reports/rpt47096/2023-nsduh-companion-report.pdf" TargetMode="External"/><Relationship Id="rId2" Type="http://schemas.openxmlformats.org/officeDocument/2006/relationships/slide" Target="../slides/slide45.xml"/><Relationship Id="rId1" Type="http://schemas.openxmlformats.org/officeDocument/2006/relationships/notesMaster" Target="../notesMasters/notesMaster1.xml"/><Relationship Id="rId6" Type="http://schemas.openxmlformats.org/officeDocument/2006/relationships/hyperlink" Target="https://doi.org/10.24875/ric.23000110" TargetMode="External"/><Relationship Id="rId5" Type="http://schemas.openxmlformats.org/officeDocument/2006/relationships/hyperlink" Target="https://nida.nih.gov/research-topics/cocaine#long-term" TargetMode="External"/><Relationship Id="rId4" Type="http://schemas.openxmlformats.org/officeDocument/2006/relationships/hyperlink" Target="https://www.samhsa.gov/data/sites/default/files/reports/rpt47095/National%20Report/National%20Report/2023-nsduh-annual-national.pdf"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of a larger series</a:t>
            </a:r>
          </a:p>
          <a:p>
            <a:r>
              <a:rPr lang="en-US" dirty="0"/>
              <a:t>Note that there is more to treatment than meds. Meds are one tool</a:t>
            </a:r>
          </a:p>
          <a:p>
            <a:r>
              <a:rPr lang="en-US" dirty="0"/>
              <a:t>This talk is focusing on meds to prevent return to use, less about meds that treat acute withdrawal (although there is some overlap in many cases)</a:t>
            </a:r>
          </a:p>
          <a:p>
            <a:r>
              <a:rPr lang="en-US" dirty="0"/>
              <a:t>Happy to talk consults/curbside questions whenever</a:t>
            </a:r>
          </a:p>
        </p:txBody>
      </p:sp>
      <p:sp>
        <p:nvSpPr>
          <p:cNvPr id="4" name="Slide Number Placeholder 3"/>
          <p:cNvSpPr>
            <a:spLocks noGrp="1"/>
          </p:cNvSpPr>
          <p:nvPr>
            <p:ph type="sldNum" sz="quarter" idx="5"/>
          </p:nvPr>
        </p:nvSpPr>
        <p:spPr/>
        <p:txBody>
          <a:bodyPr/>
          <a:lstStyle/>
          <a:p>
            <a:fld id="{A8176760-7DB3-2F40-81DD-0F4CF2ADA05C}" type="slidenum">
              <a:rPr lang="en-US" smtClean="0"/>
              <a:t>1</a:t>
            </a:fld>
            <a:endParaRPr lang="en-US"/>
          </a:p>
        </p:txBody>
      </p:sp>
    </p:spTree>
    <p:extLst>
      <p:ext uri="{BB962C8B-B14F-4D97-AF65-F5344CB8AC3E}">
        <p14:creationId xmlns:p14="http://schemas.microsoft.com/office/powerpoint/2010/main" val="2192116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11</a:t>
            </a:fld>
            <a:endParaRPr lang="en-US"/>
          </a:p>
        </p:txBody>
      </p:sp>
    </p:spTree>
    <p:extLst>
      <p:ext uri="{BB962C8B-B14F-4D97-AF65-F5344CB8AC3E}">
        <p14:creationId xmlns:p14="http://schemas.microsoft.com/office/powerpoint/2010/main" val="2823367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Intial</a:t>
            </a:r>
            <a:r>
              <a:rPr lang="en-US" dirty="0"/>
              <a:t> effects are typically desired</a:t>
            </a:r>
          </a:p>
          <a:p>
            <a:endParaRPr lang="en-US" dirty="0"/>
          </a:p>
          <a:p>
            <a:r>
              <a:rPr lang="en-US" dirty="0"/>
              <a:t>Causes surge in adrenergic stimulation which contributes to progression of symptoms </a:t>
            </a:r>
          </a:p>
          <a:p>
            <a:endParaRPr lang="en-US" dirty="0"/>
          </a:p>
          <a:p>
            <a:r>
              <a:rPr lang="en-US" dirty="0"/>
              <a:t>Body stuffers- ingest a large amounts of drug in plastic or condoms to avoid arrest/prosecution or transport it (mules)l if the wrapper fail, they can be exposed to high amounts of drug</a:t>
            </a:r>
          </a:p>
          <a:p>
            <a:endParaRPr lang="en-US" dirty="0"/>
          </a:p>
          <a:p>
            <a:r>
              <a:rPr lang="en-US" dirty="0"/>
              <a:t>Surge of adrenergic stimulation may progress to:</a:t>
            </a:r>
          </a:p>
          <a:p>
            <a:pPr lvl="1"/>
            <a:r>
              <a:rPr lang="en-US" dirty="0"/>
              <a:t>Behavioral- irritability, severe agitation, restlessness, tremor, elevated anxiety, panic, repetitive stereotyped behaviors, skin picking, foraging for drug, psychosis, delirium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Physiologic- diaphoresis, hypertension, tachycardia, rapid breathing, dilated pupils</a:t>
            </a:r>
          </a:p>
          <a:p>
            <a:pPr lvl="1"/>
            <a:r>
              <a:rPr lang="en-US" dirty="0"/>
              <a:t>sympathomimetic crisis</a:t>
            </a:r>
          </a:p>
          <a:p>
            <a:pPr lvl="2"/>
            <a:r>
              <a:rPr lang="en-US" dirty="0"/>
              <a:t> seizures, metabolic acidosis, hyperthermia, cardiac vasospasm, MI, cardiovascular collapse (can occur after severe agitation/restraint use), death</a:t>
            </a:r>
          </a:p>
          <a:p>
            <a:r>
              <a:rPr lang="en-US" dirty="0"/>
              <a:t>General appearance in chronic users</a:t>
            </a:r>
          </a:p>
          <a:p>
            <a:pPr lvl="1"/>
            <a:r>
              <a:rPr lang="en-US" dirty="0"/>
              <a:t>Malnourished, disheveled, agitated, mood swings, violence, problems sleeping, restlessness/akathisia, hypervigilance, skin excoriations, track marks, bruxism, extensive tooth decay, stigmata from burns/trauma</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13</a:t>
            </a:fld>
            <a:endParaRPr lang="en-US"/>
          </a:p>
        </p:txBody>
      </p:sp>
    </p:spTree>
    <p:extLst>
      <p:ext uri="{BB962C8B-B14F-4D97-AF65-F5344CB8AC3E}">
        <p14:creationId xmlns:p14="http://schemas.microsoft.com/office/powerpoint/2010/main" val="2296136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https://nida.nih.gov/research-topics/cocaine#long-term</a:t>
            </a:r>
          </a:p>
        </p:txBody>
      </p:sp>
      <p:sp>
        <p:nvSpPr>
          <p:cNvPr id="4" name="Slide Number Placeholder 3"/>
          <p:cNvSpPr>
            <a:spLocks noGrp="1"/>
          </p:cNvSpPr>
          <p:nvPr>
            <p:ph type="sldNum" sz="quarter" idx="5"/>
          </p:nvPr>
        </p:nvSpPr>
        <p:spPr/>
        <p:txBody>
          <a:bodyPr/>
          <a:lstStyle/>
          <a:p>
            <a:fld id="{A8176760-7DB3-2F40-81DD-0F4CF2ADA05C}" type="slidenum">
              <a:rPr lang="en-US" smtClean="0"/>
              <a:t>15</a:t>
            </a:fld>
            <a:endParaRPr lang="en-US"/>
          </a:p>
        </p:txBody>
      </p:sp>
    </p:spTree>
    <p:extLst>
      <p:ext uri="{BB962C8B-B14F-4D97-AF65-F5344CB8AC3E}">
        <p14:creationId xmlns:p14="http://schemas.microsoft.com/office/powerpoint/2010/main" val="3230014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16</a:t>
            </a:fld>
            <a:endParaRPr lang="en-US"/>
          </a:p>
        </p:txBody>
      </p:sp>
    </p:spTree>
    <p:extLst>
      <p:ext uri="{BB962C8B-B14F-4D97-AF65-F5344CB8AC3E}">
        <p14:creationId xmlns:p14="http://schemas.microsoft.com/office/powerpoint/2010/main" val="699158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Stimulant induced psychosis-</a:t>
            </a:r>
          </a:p>
          <a:p>
            <a:pPr lvl="1"/>
            <a:r>
              <a:rPr lang="en-US" dirty="0"/>
              <a:t>paranoia, tactile hallucinations are more common features</a:t>
            </a:r>
          </a:p>
          <a:p>
            <a:pPr lvl="1"/>
            <a:r>
              <a:rPr lang="en-US" dirty="0"/>
              <a:t>Quiet, non-threatening environment</a:t>
            </a:r>
          </a:p>
          <a:p>
            <a:pPr lvl="1"/>
            <a:r>
              <a:rPr lang="en-US" dirty="0"/>
              <a:t>Treat with benzos and SGA or high potency FGA (ex: haloperidol)</a:t>
            </a:r>
          </a:p>
          <a:p>
            <a:r>
              <a:rPr lang="en-US" dirty="0"/>
              <a:t>Stimulant induced mood disorder-</a:t>
            </a:r>
          </a:p>
          <a:p>
            <a:pPr lvl="1"/>
            <a:r>
              <a:rPr lang="en-US" dirty="0"/>
              <a:t>Mania- elevated mood, increased energy, racing thoughts, impulsivity, and, in some cases, psychosis</a:t>
            </a:r>
          </a:p>
          <a:p>
            <a:pPr lvl="2"/>
            <a:r>
              <a:rPr lang="en-US" dirty="0"/>
              <a:t>Treatment includes stopping stimulant use and treating with SGA and/or mood stabilizers if severe/</a:t>
            </a:r>
            <a:r>
              <a:rPr lang="en-US" dirty="0" err="1"/>
              <a:t>persistant</a:t>
            </a:r>
            <a:endParaRPr lang="en-US" dirty="0"/>
          </a:p>
          <a:p>
            <a:pPr lvl="1"/>
            <a:r>
              <a:rPr lang="en-US" dirty="0"/>
              <a:t>Depression- more common during withdrawal/post acute withdrawal period</a:t>
            </a:r>
          </a:p>
          <a:p>
            <a:pPr lvl="2"/>
            <a:r>
              <a:rPr lang="en-US" dirty="0"/>
              <a:t>If severe or persistent beyond 2-4 weeks, treat with antidepressant</a:t>
            </a:r>
          </a:p>
          <a:p>
            <a:r>
              <a:rPr lang="en-US" dirty="0"/>
              <a:t>Stimulant induced anxiety/agitation-</a:t>
            </a:r>
          </a:p>
          <a:p>
            <a:pPr lvl="1"/>
            <a:r>
              <a:rPr lang="en-US" dirty="0"/>
              <a:t>Treatment involves supportive care, including quiet env, provide reassurance, benzos prn</a:t>
            </a:r>
          </a:p>
          <a:p>
            <a:r>
              <a:rPr lang="en-US" dirty="0"/>
              <a:t>Stimulant induced sleep disorders-</a:t>
            </a:r>
          </a:p>
          <a:p>
            <a:pPr lvl="1"/>
            <a:r>
              <a:rPr lang="en-US" dirty="0"/>
              <a:t>Supportive treatment, may use benzos prn for sedation</a:t>
            </a:r>
          </a:p>
          <a:p>
            <a:pPr lvl="1"/>
            <a:endParaRPr lang="en-US" dirty="0"/>
          </a:p>
          <a:p>
            <a:pPr lvl="1"/>
            <a:r>
              <a:rPr lang="en-US" dirty="0"/>
              <a:t>Management involves supportive care, quiet environment, can use benzos and/or SGA acutely (or continue for a period), or antidepressants particularly if </a:t>
            </a:r>
            <a:r>
              <a:rPr lang="en-US" dirty="0" err="1"/>
              <a:t>sx</a:t>
            </a:r>
            <a:r>
              <a:rPr lang="en-US" dirty="0"/>
              <a:t> are severe and/or persist. If thought to be substance-induced, recommend tapering</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17</a:t>
            </a:fld>
            <a:endParaRPr lang="en-US"/>
          </a:p>
        </p:txBody>
      </p:sp>
    </p:spTree>
    <p:extLst>
      <p:ext uri="{BB962C8B-B14F-4D97-AF65-F5344CB8AC3E}">
        <p14:creationId xmlns:p14="http://schemas.microsoft.com/office/powerpoint/2010/main" val="1871568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doing psych assessment– ask about </a:t>
            </a:r>
            <a:r>
              <a:rPr lang="en-US" dirty="0" err="1"/>
              <a:t>sx</a:t>
            </a:r>
            <a:r>
              <a:rPr lang="en-US" dirty="0"/>
              <a:t> of psychosis, ADHD, mood disorders, anxiety disorders, cognitive impairment, risk for harm to self and others</a:t>
            </a:r>
          </a:p>
        </p:txBody>
      </p:sp>
      <p:sp>
        <p:nvSpPr>
          <p:cNvPr id="4" name="Slide Number Placeholder 3"/>
          <p:cNvSpPr>
            <a:spLocks noGrp="1"/>
          </p:cNvSpPr>
          <p:nvPr>
            <p:ph type="sldNum" sz="quarter" idx="5"/>
          </p:nvPr>
        </p:nvSpPr>
        <p:spPr/>
        <p:txBody>
          <a:bodyPr/>
          <a:lstStyle/>
          <a:p>
            <a:fld id="{A8176760-7DB3-2F40-81DD-0F4CF2ADA05C}" type="slidenum">
              <a:rPr lang="en-US" smtClean="0"/>
              <a:t>20</a:t>
            </a:fld>
            <a:endParaRPr lang="en-US"/>
          </a:p>
        </p:txBody>
      </p:sp>
    </p:spTree>
    <p:extLst>
      <p:ext uri="{BB962C8B-B14F-4D97-AF65-F5344CB8AC3E}">
        <p14:creationId xmlns:p14="http://schemas.microsoft.com/office/powerpoint/2010/main" val="3792170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Contingency management-based on operant conditioning (reward system) whereby </a:t>
            </a:r>
            <a:r>
              <a:rPr lang="en-US" sz="1200" b="0" i="0" kern="1200" dirty="0">
                <a:solidFill>
                  <a:schemeClr val="tx1"/>
                </a:solidFill>
                <a:effectLst/>
                <a:latin typeface="+mn-lt"/>
                <a:ea typeface="+mn-ea"/>
                <a:cs typeface="+mn-cs"/>
              </a:rPr>
              <a:t>patients earn money (</a:t>
            </a:r>
            <a:r>
              <a:rPr lang="en-US" sz="1200" b="0" i="0" u="none" strike="noStrike" kern="1200" dirty="0">
                <a:solidFill>
                  <a:schemeClr val="tx1"/>
                </a:solidFill>
                <a:effectLst/>
                <a:latin typeface="+mn-lt"/>
                <a:ea typeface="+mn-ea"/>
                <a:cs typeface="+mn-cs"/>
                <a:hlinkClick r:id="rId3" tooltip="Voucher"/>
              </a:rPr>
              <a:t>vouchers</a:t>
            </a:r>
            <a:r>
              <a:rPr lang="en-US" sz="1200" b="0" i="0" kern="1200" dirty="0">
                <a:solidFill>
                  <a:schemeClr val="tx1"/>
                </a:solidFill>
                <a:effectLst/>
                <a:latin typeface="+mn-lt"/>
                <a:ea typeface="+mn-ea"/>
                <a:cs typeface="+mn-cs"/>
              </a:rPr>
              <a:t>) or other incentives (i.e., prizes) as a reward to </a:t>
            </a:r>
            <a:r>
              <a:rPr lang="en-US" sz="1200" b="0" i="0" u="none" strike="noStrike" kern="1200" dirty="0">
                <a:solidFill>
                  <a:schemeClr val="tx1"/>
                </a:solidFill>
                <a:effectLst/>
                <a:latin typeface="+mn-lt"/>
                <a:ea typeface="+mn-ea"/>
                <a:cs typeface="+mn-cs"/>
                <a:hlinkClick r:id="rId4" tooltip="Positive reinforcement"/>
              </a:rPr>
              <a:t>reinforce</a:t>
            </a:r>
            <a:r>
              <a:rPr lang="en-US" sz="1200" b="0" i="0" kern="1200" dirty="0">
                <a:solidFill>
                  <a:schemeClr val="tx1"/>
                </a:solidFill>
                <a:effectLst/>
                <a:latin typeface="+mn-lt"/>
                <a:ea typeface="+mn-ea"/>
                <a:cs typeface="+mn-cs"/>
              </a:rPr>
              <a:t> drug abstinence (and, less often, punishment if they fail to adhere to program rules and regulations or their treatment plan); problems with this- often no systems set up for this or funding to promote this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Cognitive behavioral Therapy-focuses on challenging and changing </a:t>
            </a:r>
            <a:r>
              <a:rPr lang="en-US" sz="1200" b="0" i="0" u="none" strike="noStrike" kern="1200" dirty="0">
                <a:solidFill>
                  <a:schemeClr val="tx1"/>
                </a:solidFill>
                <a:effectLst/>
                <a:latin typeface="+mn-lt"/>
                <a:ea typeface="+mn-ea"/>
                <a:cs typeface="+mn-cs"/>
                <a:hlinkClick r:id="rId5" tooltip="Cognitive distortion"/>
              </a:rPr>
              <a:t>cognitive distortions</a:t>
            </a:r>
            <a:r>
              <a:rPr lang="en-US" sz="1200" b="0" i="0" kern="1200" dirty="0">
                <a:solidFill>
                  <a:schemeClr val="tx1"/>
                </a:solidFill>
                <a:effectLst/>
                <a:latin typeface="+mn-lt"/>
                <a:ea typeface="+mn-ea"/>
                <a:cs typeface="+mn-cs"/>
              </a:rPr>
              <a:t> (irrational negative thoughts, beliefs, and attitudes) and their associated behaviors in order to improve </a:t>
            </a:r>
            <a:r>
              <a:rPr lang="en-US" sz="1200" b="0" i="0" u="none" strike="noStrike" kern="1200" dirty="0">
                <a:solidFill>
                  <a:schemeClr val="tx1"/>
                </a:solidFill>
                <a:effectLst/>
                <a:latin typeface="+mn-lt"/>
                <a:ea typeface="+mn-ea"/>
                <a:cs typeface="+mn-cs"/>
                <a:hlinkClick r:id="rId6" tooltip="Emotional regulation"/>
              </a:rPr>
              <a:t>emotional regulation</a:t>
            </a:r>
            <a:r>
              <a:rPr lang="en-US" sz="1200" b="0" i="0" kern="1200" dirty="0">
                <a:solidFill>
                  <a:schemeClr val="tx1"/>
                </a:solidFill>
                <a:effectLst/>
                <a:latin typeface="+mn-lt"/>
                <a:ea typeface="+mn-ea"/>
                <a:cs typeface="+mn-cs"/>
              </a:rPr>
              <a:t> and help the individual develop </a:t>
            </a:r>
            <a:r>
              <a:rPr lang="en-US" sz="1200" b="0" i="0" u="none" strike="noStrike" kern="1200" dirty="0">
                <a:solidFill>
                  <a:schemeClr val="tx1"/>
                </a:solidFill>
                <a:effectLst/>
                <a:latin typeface="+mn-lt"/>
                <a:ea typeface="+mn-ea"/>
                <a:cs typeface="+mn-cs"/>
                <a:hlinkClick r:id="rId7" tooltip="Coping"/>
              </a:rPr>
              <a:t>coping strategies</a:t>
            </a:r>
            <a:r>
              <a:rPr lang="en-US" sz="1200" b="0" i="0" kern="1200" dirty="0">
                <a:solidFill>
                  <a:schemeClr val="tx1"/>
                </a:solidFill>
                <a:effectLst/>
                <a:latin typeface="+mn-lt"/>
                <a:ea typeface="+mn-ea"/>
                <a:cs typeface="+mn-cs"/>
              </a:rPr>
              <a:t> to address problems, rather than turning to substance use; problem- takes time, effort, and often $/insurance coverage in order to be engage in regular therapy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Community reinforcement approach- uses </a:t>
            </a:r>
            <a:r>
              <a:rPr lang="en-US" sz="1200" b="0" i="0" u="none" strike="noStrike" kern="1200" dirty="0">
                <a:solidFill>
                  <a:schemeClr val="tx1"/>
                </a:solidFill>
                <a:effectLst/>
                <a:latin typeface="+mn-lt"/>
                <a:ea typeface="+mn-ea"/>
                <a:cs typeface="+mn-cs"/>
                <a:hlinkClick r:id="rId8" tooltip="Operant conditioning"/>
              </a:rPr>
              <a:t>operant conditioning</a:t>
            </a:r>
            <a:r>
              <a:rPr lang="en-US" sz="1200" b="0" i="0" kern="1200" dirty="0">
                <a:solidFill>
                  <a:schemeClr val="tx1"/>
                </a:solidFill>
                <a:effectLst/>
                <a:latin typeface="+mn-lt"/>
                <a:ea typeface="+mn-ea"/>
                <a:cs typeface="+mn-cs"/>
              </a:rPr>
              <a:t> (also called </a:t>
            </a:r>
            <a:r>
              <a:rPr lang="en-US" sz="1200" b="0" i="0" u="none" strike="noStrike" kern="1200" dirty="0">
                <a:solidFill>
                  <a:schemeClr val="tx1"/>
                </a:solidFill>
                <a:effectLst/>
                <a:latin typeface="+mn-lt"/>
                <a:ea typeface="+mn-ea"/>
                <a:cs typeface="+mn-cs"/>
                <a:hlinkClick r:id="rId9" tooltip="Contingency management"/>
              </a:rPr>
              <a:t>contingency management</a:t>
            </a:r>
            <a:r>
              <a:rPr lang="en-US" sz="1200" b="0" i="0" kern="1200" dirty="0">
                <a:solidFill>
                  <a:schemeClr val="tx1"/>
                </a:solidFill>
                <a:effectLst/>
                <a:latin typeface="+mn-lt"/>
                <a:ea typeface="+mn-ea"/>
                <a:cs typeface="+mn-cs"/>
              </a:rPr>
              <a:t>) techniques to help individuals with addictions modify their </a:t>
            </a:r>
            <a:r>
              <a:rPr lang="en-US" sz="1200" b="0" i="0" kern="1200" dirty="0" err="1">
                <a:solidFill>
                  <a:schemeClr val="tx1"/>
                </a:solidFill>
                <a:effectLst/>
                <a:latin typeface="+mn-lt"/>
                <a:ea typeface="+mn-ea"/>
                <a:cs typeface="+mn-cs"/>
              </a:rPr>
              <a:t>behaviour</a:t>
            </a:r>
            <a:r>
              <a:rPr lang="en-US" sz="1200" b="0" i="0" kern="1200" dirty="0">
                <a:solidFill>
                  <a:schemeClr val="tx1"/>
                </a:solidFill>
                <a:effectLst/>
                <a:latin typeface="+mn-lt"/>
                <a:ea typeface="+mn-ea"/>
                <a:cs typeface="+mn-cs"/>
              </a:rPr>
              <a:t>; emphasizes  teaching families a and other support people supportive techniques and strategies that help them protect their own well-being while maintaining positive and effective communication with their loved one. It’s intended to help treatment-refusing individuals who have a </a:t>
            </a:r>
            <a:r>
              <a:rPr lang="en-US" sz="1200" b="0" i="0" u="none" strike="noStrike" kern="1200" dirty="0">
                <a:solidFill>
                  <a:schemeClr val="tx1"/>
                </a:solidFill>
                <a:effectLst/>
                <a:latin typeface="+mn-lt"/>
                <a:ea typeface="+mn-ea"/>
                <a:cs typeface="+mn-cs"/>
                <a:hlinkClick r:id="rId10" tooltip="Substance use disorder"/>
              </a:rPr>
              <a:t>substance use disorder</a:t>
            </a:r>
            <a:r>
              <a:rPr lang="en-US" sz="1200" b="0" i="0" kern="1200" dirty="0">
                <a:solidFill>
                  <a:schemeClr val="tx1"/>
                </a:solidFill>
                <a:effectLst/>
                <a:latin typeface="+mn-lt"/>
                <a:ea typeface="+mn-ea"/>
                <a:cs typeface="+mn-cs"/>
              </a:rPr>
              <a:t> by changing their interactions with families and friends.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Matrix model-  consists of relapse prevention groups, education groups, social support groups, individual counseling, and urine and breath testing delivered in a structured manner over a 16-week period. The treatment is a directive, nonconfrontational approach which focuses on current issues and behavior change.</a:t>
            </a:r>
            <a:endParaRPr lang="en-US" dirty="0"/>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21</a:t>
            </a:fld>
            <a:endParaRPr lang="en-US"/>
          </a:p>
        </p:txBody>
      </p:sp>
    </p:spTree>
    <p:extLst>
      <p:ext uri="{BB962C8B-B14F-4D97-AF65-F5344CB8AC3E}">
        <p14:creationId xmlns:p14="http://schemas.microsoft.com/office/powerpoint/2010/main" val="2771699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levels of recommendation “strong recommendation” etc. </a:t>
            </a:r>
          </a:p>
        </p:txBody>
      </p:sp>
      <p:sp>
        <p:nvSpPr>
          <p:cNvPr id="4" name="Slide Number Placeholder 3"/>
          <p:cNvSpPr>
            <a:spLocks noGrp="1"/>
          </p:cNvSpPr>
          <p:nvPr>
            <p:ph type="sldNum" sz="quarter" idx="5"/>
          </p:nvPr>
        </p:nvSpPr>
        <p:spPr/>
        <p:txBody>
          <a:bodyPr/>
          <a:lstStyle/>
          <a:p>
            <a:fld id="{A8176760-7DB3-2F40-81DD-0F4CF2ADA05C}" type="slidenum">
              <a:rPr lang="en-US" smtClean="0"/>
              <a:t>22</a:t>
            </a:fld>
            <a:endParaRPr lang="en-US"/>
          </a:p>
        </p:txBody>
      </p:sp>
    </p:spTree>
    <p:extLst>
      <p:ext uri="{BB962C8B-B14F-4D97-AF65-F5344CB8AC3E}">
        <p14:creationId xmlns:p14="http://schemas.microsoft.com/office/powerpoint/2010/main" val="1519214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2D556-B7E1-271C-0C85-267BBFF6F1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78F54B-16D0-0543-ED37-1C43CE42E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AD5786-B98A-C0C8-2295-ADFEC95C39D8}"/>
              </a:ext>
            </a:extLst>
          </p:cNvPr>
          <p:cNvSpPr>
            <a:spLocks noGrp="1"/>
          </p:cNvSpPr>
          <p:nvPr>
            <p:ph type="body" idx="1"/>
          </p:nvPr>
        </p:nvSpPr>
        <p:spPr/>
        <p:txBody>
          <a:bodyPr/>
          <a:lstStyle/>
          <a:p>
            <a:r>
              <a:rPr lang="en-US" dirty="0"/>
              <a:t>Note the levels of recommendation “strong recommendation” etc. </a:t>
            </a:r>
          </a:p>
        </p:txBody>
      </p:sp>
      <p:sp>
        <p:nvSpPr>
          <p:cNvPr id="4" name="Slide Number Placeholder 3">
            <a:extLst>
              <a:ext uri="{FF2B5EF4-FFF2-40B4-BE49-F238E27FC236}">
                <a16:creationId xmlns:a16="http://schemas.microsoft.com/office/drawing/2014/main" id="{598023AB-C862-6D1E-7883-3EECEBB092F3}"/>
              </a:ext>
            </a:extLst>
          </p:cNvPr>
          <p:cNvSpPr>
            <a:spLocks noGrp="1"/>
          </p:cNvSpPr>
          <p:nvPr>
            <p:ph type="sldNum" sz="quarter" idx="5"/>
          </p:nvPr>
        </p:nvSpPr>
        <p:spPr/>
        <p:txBody>
          <a:bodyPr/>
          <a:lstStyle/>
          <a:p>
            <a:fld id="{A8176760-7DB3-2F40-81DD-0F4CF2ADA05C}" type="slidenum">
              <a:rPr lang="en-US" smtClean="0"/>
              <a:t>23</a:t>
            </a:fld>
            <a:endParaRPr lang="en-US"/>
          </a:p>
        </p:txBody>
      </p:sp>
    </p:spTree>
    <p:extLst>
      <p:ext uri="{BB962C8B-B14F-4D97-AF65-F5344CB8AC3E}">
        <p14:creationId xmlns:p14="http://schemas.microsoft.com/office/powerpoint/2010/main" val="2888082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187E-A8CF-2655-D896-D784833B1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E2A7EA-11B7-BB50-1123-CFFAFA9C7B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45E883-1F61-F8CA-F574-334D6A3EEDD3}"/>
              </a:ext>
            </a:extLst>
          </p:cNvPr>
          <p:cNvSpPr>
            <a:spLocks noGrp="1"/>
          </p:cNvSpPr>
          <p:nvPr>
            <p:ph type="body" idx="1"/>
          </p:nvPr>
        </p:nvSpPr>
        <p:spPr/>
        <p:txBody>
          <a:bodyPr/>
          <a:lstStyle/>
          <a:p>
            <a:r>
              <a:rPr lang="en-US" dirty="0"/>
              <a:t>Note the levels of recommendation “strong recommendation” etc. </a:t>
            </a:r>
          </a:p>
          <a:p>
            <a:endParaRPr lang="en-US" dirty="0"/>
          </a:p>
          <a:p>
            <a:endParaRPr lang="en-US" dirty="0"/>
          </a:p>
          <a:p>
            <a:r>
              <a:rPr lang="en-US" dirty="0"/>
              <a:t>Support for modafinil and ER amphetamines for CUD:</a:t>
            </a:r>
          </a:p>
          <a:p>
            <a:r>
              <a:rPr lang="en-US" dirty="0"/>
              <a:t>132. Castells X, Cunill R, Pérez-</a:t>
            </a:r>
            <a:r>
              <a:rPr lang="en-US" dirty="0" err="1"/>
              <a:t>Mañá</a:t>
            </a:r>
            <a:r>
              <a:rPr lang="en-US" dirty="0"/>
              <a:t> C, Vidal X, </a:t>
            </a:r>
            <a:r>
              <a:rPr lang="en-US" dirty="0" err="1"/>
              <a:t>Capellà</a:t>
            </a:r>
            <a:r>
              <a:rPr lang="en-US" dirty="0"/>
              <a:t> D. Psychostimulant drugs for cocaine dependence. Cochrane Database Syst Rev. Published online September 27, 2016:9. doi:10.1002/14651858.CD007380.pub4 </a:t>
            </a:r>
          </a:p>
          <a:p>
            <a:r>
              <a:rPr lang="en-US" dirty="0"/>
              <a:t>133. </a:t>
            </a:r>
            <a:r>
              <a:rPr lang="en-US" dirty="0" err="1"/>
              <a:t>Sangroula</a:t>
            </a:r>
            <a:r>
              <a:rPr lang="en-US" dirty="0"/>
              <a:t> D, Motiwala F, Wagle B, Shah VC, Hagi K, Lippmann S. Modafinil treatment of cocaine dependence: A systematic review and meta-analysis. </a:t>
            </a:r>
            <a:r>
              <a:rPr lang="en-US" dirty="0" err="1"/>
              <a:t>Subst</a:t>
            </a:r>
            <a:r>
              <a:rPr lang="en-US" dirty="0"/>
              <a:t> Use Misuse, 2017(52)</a:t>
            </a:r>
          </a:p>
          <a:p>
            <a:r>
              <a:rPr lang="en-US" dirty="0"/>
              <a:t>136. Tardelli VS, </a:t>
            </a:r>
            <a:r>
              <a:rPr lang="en-US" dirty="0" err="1"/>
              <a:t>Bisaga</a:t>
            </a:r>
            <a:r>
              <a:rPr lang="en-US" dirty="0"/>
              <a:t> A, </a:t>
            </a:r>
            <a:r>
              <a:rPr lang="en-US" dirty="0" err="1"/>
              <a:t>Arcadepani</a:t>
            </a:r>
            <a:r>
              <a:rPr lang="en-US" dirty="0"/>
              <a:t> FB, Gerra G, Levin FR, Fidalgo TM. Prescription psychostimulants for the treatment of stimulant use disorder: a systematic review and meta-analysis. Psychopharmacology (Berl). 2020;237(8):2233-2255. doi:10/ghxt5x </a:t>
            </a:r>
          </a:p>
          <a:p>
            <a:r>
              <a:rPr lang="en-US" dirty="0"/>
              <a:t>137. Levin FR, Mariani JJ, </a:t>
            </a:r>
            <a:r>
              <a:rPr lang="en-US" dirty="0" err="1"/>
              <a:t>Pavlicova</a:t>
            </a:r>
            <a:r>
              <a:rPr lang="en-US" dirty="0"/>
              <a:t> M, et al. Extended release mixed amphetamine salts and topiramate for cocaine dependence: A randomized clinical replication trial with frequent users. Drug Alcohol Depend. 2020;206:107700. doi:10.1016/j.drugalcdep.2019.107700</a:t>
            </a:r>
          </a:p>
          <a:p>
            <a:endParaRPr lang="en-US" dirty="0"/>
          </a:p>
          <a:p>
            <a:endParaRPr lang="en-US" dirty="0"/>
          </a:p>
          <a:p>
            <a:r>
              <a:rPr lang="en-US" dirty="0"/>
              <a:t>Support for LA methylphenidate for Amphetamine type Use Disorders:</a:t>
            </a:r>
          </a:p>
          <a:p>
            <a:r>
              <a:rPr lang="en-US" dirty="0"/>
              <a:t>118. Lee N, Jenner L, Harney A, Cameron J. Pharmacotherapy for amphetamine dependence: A systematic review. Drug Alcohol Depend. 2018;191:309-337. doi:10/gfw5px The ASAM/AAAP Clinical Practice Guideline on the Management of Stimulant Use Disorder 139 </a:t>
            </a:r>
          </a:p>
          <a:p>
            <a:r>
              <a:rPr lang="en-US" dirty="0"/>
              <a:t>119. </a:t>
            </a:r>
            <a:r>
              <a:rPr lang="en-US" dirty="0" err="1"/>
              <a:t>Siefried</a:t>
            </a:r>
            <a:r>
              <a:rPr lang="en-US" dirty="0"/>
              <a:t> KJ, Acheson LS, </a:t>
            </a:r>
            <a:r>
              <a:rPr lang="en-US" dirty="0" err="1"/>
              <a:t>Lintzeris</a:t>
            </a:r>
            <a:r>
              <a:rPr lang="en-US" dirty="0"/>
              <a:t> N, Ezard N. Pharmacological Treatment of Methamphetamine/Amphetamine Dependence: A Systematic Review. CNS Drugs. 2020;34(4):337-365. doi:10.1007/s40263-020-00711-x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136. Tardelli VS, </a:t>
            </a:r>
            <a:r>
              <a:rPr lang="en-US" dirty="0" err="1"/>
              <a:t>Bisaga</a:t>
            </a:r>
            <a:r>
              <a:rPr lang="en-US" dirty="0"/>
              <a:t> A, </a:t>
            </a:r>
            <a:r>
              <a:rPr lang="en-US" dirty="0" err="1"/>
              <a:t>Arcadepani</a:t>
            </a:r>
            <a:r>
              <a:rPr lang="en-US" dirty="0"/>
              <a:t> FB, Gerra G, Levin FR, Fidalgo TM. Prescription psychostimulants for the treatment of stimulant use disorder: a systematic review and meta-analysis. Psychopharmacology (Berl). 2020;237(8):2233-2255. doi:10/ghxt5x </a:t>
            </a:r>
          </a:p>
          <a:p>
            <a:endParaRPr lang="en-US" dirty="0"/>
          </a:p>
          <a:p>
            <a:endParaRPr lang="en-US" dirty="0"/>
          </a:p>
        </p:txBody>
      </p:sp>
      <p:sp>
        <p:nvSpPr>
          <p:cNvPr id="4" name="Slide Number Placeholder 3">
            <a:extLst>
              <a:ext uri="{FF2B5EF4-FFF2-40B4-BE49-F238E27FC236}">
                <a16:creationId xmlns:a16="http://schemas.microsoft.com/office/drawing/2014/main" id="{8EF694E6-FCCD-59A7-2D9C-3AF9B7FB1243}"/>
              </a:ext>
            </a:extLst>
          </p:cNvPr>
          <p:cNvSpPr>
            <a:spLocks noGrp="1"/>
          </p:cNvSpPr>
          <p:nvPr>
            <p:ph type="sldNum" sz="quarter" idx="5"/>
          </p:nvPr>
        </p:nvSpPr>
        <p:spPr/>
        <p:txBody>
          <a:bodyPr/>
          <a:lstStyle/>
          <a:p>
            <a:fld id="{A8176760-7DB3-2F40-81DD-0F4CF2ADA05C}" type="slidenum">
              <a:rPr lang="en-US" smtClean="0"/>
              <a:t>24</a:t>
            </a:fld>
            <a:endParaRPr lang="en-US"/>
          </a:p>
        </p:txBody>
      </p:sp>
    </p:spTree>
    <p:extLst>
      <p:ext uri="{BB962C8B-B14F-4D97-AF65-F5344CB8AC3E}">
        <p14:creationId xmlns:p14="http://schemas.microsoft.com/office/powerpoint/2010/main" val="2593795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discussion on acute withdrawal treatment and more on prevention of return to use/maintenance treatments</a:t>
            </a:r>
          </a:p>
        </p:txBody>
      </p:sp>
      <p:sp>
        <p:nvSpPr>
          <p:cNvPr id="4" name="Slide Number Placeholder 3"/>
          <p:cNvSpPr>
            <a:spLocks noGrp="1"/>
          </p:cNvSpPr>
          <p:nvPr>
            <p:ph type="sldNum" sz="quarter" idx="5"/>
          </p:nvPr>
        </p:nvSpPr>
        <p:spPr/>
        <p:txBody>
          <a:bodyPr/>
          <a:lstStyle/>
          <a:p>
            <a:fld id="{A8176760-7DB3-2F40-81DD-0F4CF2ADA05C}" type="slidenum">
              <a:rPr lang="en-US" smtClean="0"/>
              <a:t>3</a:t>
            </a:fld>
            <a:endParaRPr lang="en-US"/>
          </a:p>
        </p:txBody>
      </p:sp>
    </p:spTree>
    <p:extLst>
      <p:ext uri="{BB962C8B-B14F-4D97-AF65-F5344CB8AC3E}">
        <p14:creationId xmlns:p14="http://schemas.microsoft.com/office/powerpoint/2010/main" val="3620111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Rationale Agonist-based pharmacologic intervention is an accepted approach in treatment of opioid and tobacco use disorders. Objectives We conducted a systematic review and meta-analysis to evaluate usefulness of an agonist approach as treatment of (psycho)stimulant use disorder (PSUD). Methods We reviewed PubMed/Medline, LILACS, and ClinicalTrials.gov databases searching for randomized, double-blind, placebo-controlled, parallel-design studies evaluating outcomes of individuals treated for cocaine- or amphetamine-type substance use disorder. We combined results of all trials that included the following prescription psychostimulants (PPs): modafinil, </a:t>
            </a:r>
            <a:r>
              <a:rPr lang="en-US" dirty="0" err="1"/>
              <a:t>methylphenidate</a:t>
            </a:r>
            <a:r>
              <a:rPr lang="en-US" dirty="0"/>
              <a:t>, or amphetamines (mixed amphetamine salts, </a:t>
            </a:r>
            <a:r>
              <a:rPr lang="en-US" dirty="0" err="1"/>
              <a:t>lisdexamphetamine</a:t>
            </a:r>
            <a:r>
              <a:rPr lang="en-US" dirty="0"/>
              <a:t>, and dextroamphetamine). The combined sample consisted of 2889 patients. Outcomes of interest included the following: drug abstinence (defined as 2–3 weeks of sustained abstinence and the average maximum days of consecutive abstinence), percentage of drug-negative urine tests across trial, and retention in treatment. We conducted random-effects meta-analyses and assessed quality of evidence using the GRADE system. Results Thirty-eight trials were included. Treatment with PPs increases rates of sustained abstinence [risk ratio (RR) = 1.45, 95% confidence interval (CI) = (1.10, 1.92)] and duration of abstinence [mean difference (MD) = 3.34, 95% CI = (1.06, 5.62)] in patients with PSUD, particularly those with cocaine use disorder (very low-quality evidence). Prescription amphetamines were particularly efficacious in promoting sustained abstinence in patients with cocaine use disorder [RR = 2.44, 95% CI = (1.66, 3.58)], and higher doses of PPs were particularly efficacious for treatment of cocaine use disorder [RR = 1.95, 95% CI = (1.38, 2.77)] (</a:t>
            </a:r>
            <a:r>
              <a:rPr lang="en-US" dirty="0" err="1"/>
              <a:t>moderatequality</a:t>
            </a:r>
            <a:r>
              <a:rPr lang="en-US" dirty="0"/>
              <a:t> evidence). Treatment with prescription amphetamines also yielded more cocaine-negative urines [MD = 8.37%, 95% CI = (3.75, 12.98)]. There was no effect of PPs on the retention in treatment. Conclusion Prescription psychostimulants, particularly prescription amphetamines given in robust doses, have a clinically </a:t>
            </a:r>
            <a:r>
              <a:rPr lang="en-US" dirty="0" err="1"/>
              <a:t>significant</a:t>
            </a:r>
            <a:r>
              <a:rPr lang="en-US" dirty="0"/>
              <a:t> beneficial effect to promote abstinence in the treatment of individuals with PSUD, specifically the population with cocaine use disorder</a:t>
            </a:r>
          </a:p>
        </p:txBody>
      </p:sp>
      <p:sp>
        <p:nvSpPr>
          <p:cNvPr id="4" name="Slide Number Placeholder 3"/>
          <p:cNvSpPr>
            <a:spLocks noGrp="1"/>
          </p:cNvSpPr>
          <p:nvPr>
            <p:ph type="sldNum" sz="quarter" idx="5"/>
          </p:nvPr>
        </p:nvSpPr>
        <p:spPr/>
        <p:txBody>
          <a:bodyPr/>
          <a:lstStyle/>
          <a:p>
            <a:fld id="{A8176760-7DB3-2F40-81DD-0F4CF2ADA05C}" type="slidenum">
              <a:rPr lang="en-US" smtClean="0"/>
              <a:t>25</a:t>
            </a:fld>
            <a:endParaRPr lang="en-US"/>
          </a:p>
        </p:txBody>
      </p:sp>
    </p:spTree>
    <p:extLst>
      <p:ext uri="{BB962C8B-B14F-4D97-AF65-F5344CB8AC3E}">
        <p14:creationId xmlns:p14="http://schemas.microsoft.com/office/powerpoint/2010/main" val="3421180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Concurrent management of </a:t>
            </a:r>
            <a:r>
              <a:rPr lang="en-US" dirty="0" err="1"/>
              <a:t>StUD</a:t>
            </a:r>
            <a:r>
              <a:rPr lang="en-US" dirty="0"/>
              <a:t> and ADHD</a:t>
            </a:r>
          </a:p>
          <a:p>
            <a:r>
              <a:rPr lang="en-US" dirty="0"/>
              <a:t>Address ADHD </a:t>
            </a:r>
            <a:r>
              <a:rPr lang="en-US" dirty="0" err="1"/>
              <a:t>sx</a:t>
            </a:r>
            <a:r>
              <a:rPr lang="en-US" dirty="0"/>
              <a:t> as part of the treatment with </a:t>
            </a:r>
            <a:r>
              <a:rPr lang="en-US" dirty="0" err="1"/>
              <a:t>StUD</a:t>
            </a:r>
            <a:endParaRPr lang="en-US" dirty="0"/>
          </a:p>
          <a:p>
            <a:r>
              <a:rPr lang="en-US" dirty="0"/>
              <a:t>Consider </a:t>
            </a:r>
            <a:r>
              <a:rPr lang="en-US" dirty="0" err="1"/>
              <a:t>rx</a:t>
            </a:r>
            <a:r>
              <a:rPr lang="en-US" dirty="0"/>
              <a:t> psychostimulant when benefit outweighs risk</a:t>
            </a:r>
          </a:p>
          <a:p>
            <a:r>
              <a:rPr lang="en-US" dirty="0"/>
              <a:t>Rx non stimulant when the benefits of </a:t>
            </a:r>
            <a:r>
              <a:rPr lang="en-US" dirty="0" err="1"/>
              <a:t>rx</a:t>
            </a:r>
            <a:r>
              <a:rPr lang="en-US" dirty="0"/>
              <a:t> psychostimulant do not outweigh the risks</a:t>
            </a:r>
          </a:p>
          <a:p>
            <a:r>
              <a:rPr lang="en-US" dirty="0"/>
              <a:t>If </a:t>
            </a:r>
            <a:r>
              <a:rPr lang="en-US" dirty="0" err="1"/>
              <a:t>rx</a:t>
            </a:r>
            <a:r>
              <a:rPr lang="en-US" dirty="0"/>
              <a:t> psychostimulant, consider:</a:t>
            </a:r>
          </a:p>
          <a:p>
            <a:pPr lvl="1"/>
            <a:r>
              <a:rPr lang="en-US" dirty="0"/>
              <a:t>Using ER/LA formulations</a:t>
            </a:r>
          </a:p>
          <a:p>
            <a:pPr lvl="1"/>
            <a:r>
              <a:rPr lang="en-US" dirty="0"/>
              <a:t>Maintain appropriate monitoring (pill counts, UDS, frequent appointments)</a:t>
            </a:r>
          </a:p>
          <a:p>
            <a:r>
              <a:rPr lang="en-US" dirty="0"/>
              <a:t>For adolescent/young adult with </a:t>
            </a:r>
            <a:r>
              <a:rPr lang="en-US" dirty="0" err="1"/>
              <a:t>StUD</a:t>
            </a:r>
            <a:r>
              <a:rPr lang="en-US" dirty="0"/>
              <a:t> and ADHD</a:t>
            </a:r>
          </a:p>
          <a:p>
            <a:pPr lvl="1"/>
            <a:r>
              <a:rPr lang="en-US" dirty="0"/>
              <a:t>Arrange for parent/trusted adult to observe administration</a:t>
            </a:r>
          </a:p>
          <a:p>
            <a:pPr lvl="1"/>
            <a:r>
              <a:rPr lang="en-US" dirty="0"/>
              <a:t>Counsel families on safe storage/restricting access to controlled meds</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26</a:t>
            </a:fld>
            <a:endParaRPr lang="en-US"/>
          </a:p>
        </p:txBody>
      </p:sp>
    </p:spTree>
    <p:extLst>
      <p:ext uri="{BB962C8B-B14F-4D97-AF65-F5344CB8AC3E}">
        <p14:creationId xmlns:p14="http://schemas.microsoft.com/office/powerpoint/2010/main" val="405846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Avoid routine drug testing as a screen</a:t>
            </a:r>
          </a:p>
          <a:p>
            <a:pPr lvl="1"/>
            <a:r>
              <a:rPr lang="en-US" dirty="0"/>
              <a:t>If using, ask for patient permission/ascent (even when parental consent has been given)</a:t>
            </a:r>
          </a:p>
          <a:p>
            <a:r>
              <a:rPr lang="en-US" dirty="0"/>
              <a:t>Pay attention to s/</a:t>
            </a:r>
            <a:r>
              <a:rPr lang="en-US" dirty="0" err="1"/>
              <a:t>sx</a:t>
            </a:r>
            <a:r>
              <a:rPr lang="en-US" dirty="0"/>
              <a:t> of ADHD and EDO</a:t>
            </a:r>
          </a:p>
          <a:p>
            <a:r>
              <a:rPr lang="en-US" dirty="0"/>
              <a:t>Refer for age specific </a:t>
            </a:r>
            <a:r>
              <a:rPr lang="en-US" dirty="0" err="1"/>
              <a:t>tx</a:t>
            </a:r>
            <a:r>
              <a:rPr lang="en-US" dirty="0"/>
              <a:t> and support to address biopsychosocial needs</a:t>
            </a:r>
          </a:p>
          <a:p>
            <a:r>
              <a:rPr lang="en-US" dirty="0"/>
              <a:t>Deliver effective behavioral interventions for other SUDs in adolescents (CM, CBT, CRA, family therapy) and for </a:t>
            </a:r>
            <a:r>
              <a:rPr lang="en-US" dirty="0" err="1"/>
              <a:t>StUDs</a:t>
            </a:r>
            <a:r>
              <a:rPr lang="en-US" dirty="0"/>
              <a:t> in adults</a:t>
            </a:r>
          </a:p>
          <a:p>
            <a:r>
              <a:rPr lang="en-US" dirty="0"/>
              <a:t>Use a adolescent/young-adult </a:t>
            </a:r>
            <a:r>
              <a:rPr lang="en-US" dirty="0" err="1"/>
              <a:t>tx</a:t>
            </a:r>
            <a:r>
              <a:rPr lang="en-US" dirty="0"/>
              <a:t> model that is developmentally appropriate</a:t>
            </a:r>
          </a:p>
          <a:p>
            <a:r>
              <a:rPr lang="en-US" dirty="0"/>
              <a:t>Consider pharmacotherapies when developmentally appropriate and benefit outweighs risks</a:t>
            </a:r>
          </a:p>
          <a:p>
            <a:r>
              <a:rPr lang="en-US" dirty="0"/>
              <a:t>Counsel family to not conduct home drug tests to assess stimulant use without guidance of a trained clinician </a:t>
            </a:r>
          </a:p>
          <a:p>
            <a:r>
              <a:rPr lang="en-US" dirty="0"/>
              <a:t>Involve family members and/or trusted adults when appropriate</a:t>
            </a:r>
          </a:p>
          <a:p>
            <a:r>
              <a:rPr lang="en-US" dirty="0"/>
              <a:t>Know state laws surrounding treating </a:t>
            </a:r>
            <a:r>
              <a:rPr lang="en-US" dirty="0" err="1"/>
              <a:t>StUDs</a:t>
            </a:r>
            <a:r>
              <a:rPr lang="en-US" dirty="0"/>
              <a:t> in minors</a:t>
            </a:r>
          </a:p>
          <a:p>
            <a:r>
              <a:rPr lang="en-US" dirty="0"/>
              <a:t>Discuss with young adult patients about involvement of family– if this may enhance treatment</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27</a:t>
            </a:fld>
            <a:endParaRPr lang="en-US"/>
          </a:p>
        </p:txBody>
      </p:sp>
    </p:spTree>
    <p:extLst>
      <p:ext uri="{BB962C8B-B14F-4D97-AF65-F5344CB8AC3E}">
        <p14:creationId xmlns:p14="http://schemas.microsoft.com/office/powerpoint/2010/main" val="2819482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28</a:t>
            </a:fld>
            <a:endParaRPr lang="en-US"/>
          </a:p>
        </p:txBody>
      </p:sp>
    </p:spTree>
    <p:extLst>
      <p:ext uri="{BB962C8B-B14F-4D97-AF65-F5344CB8AC3E}">
        <p14:creationId xmlns:p14="http://schemas.microsoft.com/office/powerpoint/2010/main" val="171401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29</a:t>
            </a:fld>
            <a:endParaRPr lang="en-US"/>
          </a:p>
        </p:txBody>
      </p:sp>
    </p:spTree>
    <p:extLst>
      <p:ext uri="{BB962C8B-B14F-4D97-AF65-F5344CB8AC3E}">
        <p14:creationId xmlns:p14="http://schemas.microsoft.com/office/powerpoint/2010/main" val="1819577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UDS to inform clinical thinking, identify substances that could produce drug-drug interactions with pharmacotherapy considerations; consider novel psychostimulants if drug screen is negative</a:t>
            </a:r>
          </a:p>
        </p:txBody>
      </p:sp>
      <p:sp>
        <p:nvSpPr>
          <p:cNvPr id="4" name="Slide Number Placeholder 3"/>
          <p:cNvSpPr>
            <a:spLocks noGrp="1"/>
          </p:cNvSpPr>
          <p:nvPr>
            <p:ph type="sldNum" sz="quarter" idx="5"/>
          </p:nvPr>
        </p:nvSpPr>
        <p:spPr/>
        <p:txBody>
          <a:bodyPr/>
          <a:lstStyle/>
          <a:p>
            <a:fld id="{A8176760-7DB3-2F40-81DD-0F4CF2ADA05C}" type="slidenum">
              <a:rPr lang="en-US" smtClean="0"/>
              <a:t>30</a:t>
            </a:fld>
            <a:endParaRPr lang="en-US"/>
          </a:p>
        </p:txBody>
      </p:sp>
    </p:spTree>
    <p:extLst>
      <p:ext uri="{BB962C8B-B14F-4D97-AF65-F5344CB8AC3E}">
        <p14:creationId xmlns:p14="http://schemas.microsoft.com/office/powerpoint/2010/main" val="3291230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31</a:t>
            </a:fld>
            <a:endParaRPr lang="en-US"/>
          </a:p>
        </p:txBody>
      </p:sp>
    </p:spTree>
    <p:extLst>
      <p:ext uri="{BB962C8B-B14F-4D97-AF65-F5344CB8AC3E}">
        <p14:creationId xmlns:p14="http://schemas.microsoft.com/office/powerpoint/2010/main" val="445722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65CE-6BF0-9CAD-EB02-7B691B938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8C1784-EA34-0BB1-A7C3-A536F0CAC8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8BACAB-B40D-0EC1-EF13-9B087D77ADE4}"/>
              </a:ext>
            </a:extLst>
          </p:cNvPr>
          <p:cNvSpPr>
            <a:spLocks noGrp="1"/>
          </p:cNvSpPr>
          <p:nvPr>
            <p:ph type="body" idx="1"/>
          </p:nvPr>
        </p:nvSpPr>
        <p:spPr/>
        <p:txBody>
          <a:bodyPr/>
          <a:lstStyle/>
          <a:p>
            <a:r>
              <a:rPr lang="en-US" dirty="0"/>
              <a:t>Note on unopposed beta blockers in this population</a:t>
            </a:r>
          </a:p>
        </p:txBody>
      </p:sp>
      <p:sp>
        <p:nvSpPr>
          <p:cNvPr id="4" name="Slide Number Placeholder 3">
            <a:extLst>
              <a:ext uri="{FF2B5EF4-FFF2-40B4-BE49-F238E27FC236}">
                <a16:creationId xmlns:a16="http://schemas.microsoft.com/office/drawing/2014/main" id="{3EB29D74-ABDF-119A-3221-43EFA98ACC17}"/>
              </a:ext>
            </a:extLst>
          </p:cNvPr>
          <p:cNvSpPr>
            <a:spLocks noGrp="1"/>
          </p:cNvSpPr>
          <p:nvPr>
            <p:ph type="sldNum" sz="quarter" idx="5"/>
          </p:nvPr>
        </p:nvSpPr>
        <p:spPr/>
        <p:txBody>
          <a:bodyPr/>
          <a:lstStyle/>
          <a:p>
            <a:fld id="{A8176760-7DB3-2F40-81DD-0F4CF2ADA05C}" type="slidenum">
              <a:rPr lang="en-US" smtClean="0"/>
              <a:t>32</a:t>
            </a:fld>
            <a:endParaRPr lang="en-US"/>
          </a:p>
        </p:txBody>
      </p:sp>
    </p:spTree>
    <p:extLst>
      <p:ext uri="{BB962C8B-B14F-4D97-AF65-F5344CB8AC3E}">
        <p14:creationId xmlns:p14="http://schemas.microsoft.com/office/powerpoint/2010/main" val="3425862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Evaluating risky use for harm reduction/counseling needs-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ask about Frequency and amount, using alone, use with other substances, </a:t>
            </a:r>
            <a:r>
              <a:rPr lang="en-US" dirty="0" err="1"/>
              <a:t>hx</a:t>
            </a:r>
            <a:r>
              <a:rPr lang="en-US" dirty="0"/>
              <a:t> of OD, </a:t>
            </a:r>
            <a:r>
              <a:rPr lang="en-US" dirty="0" err="1"/>
              <a:t>hx</a:t>
            </a:r>
            <a:r>
              <a:rPr lang="en-US" dirty="0"/>
              <a:t> of stimulant related ED and hospital visits</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33</a:t>
            </a:fld>
            <a:endParaRPr lang="en-US"/>
          </a:p>
        </p:txBody>
      </p:sp>
    </p:spTree>
    <p:extLst>
      <p:ext uri="{BB962C8B-B14F-4D97-AF65-F5344CB8AC3E}">
        <p14:creationId xmlns:p14="http://schemas.microsoft.com/office/powerpoint/2010/main" val="8483002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Pharmacotherapy for complex substance use disorders</a:t>
            </a:r>
          </a:p>
        </p:txBody>
      </p:sp>
      <p:sp>
        <p:nvSpPr>
          <p:cNvPr id="4" name="Slide Number Placeholder 3"/>
          <p:cNvSpPr>
            <a:spLocks noGrp="1"/>
          </p:cNvSpPr>
          <p:nvPr>
            <p:ph type="sldNum" sz="quarter" idx="5"/>
          </p:nvPr>
        </p:nvSpPr>
        <p:spPr/>
        <p:txBody>
          <a:bodyPr/>
          <a:lstStyle/>
          <a:p>
            <a:fld id="{A8176760-7DB3-2F40-81DD-0F4CF2ADA05C}" type="slidenum">
              <a:rPr lang="en-US" smtClean="0"/>
              <a:t>35</a:t>
            </a:fld>
            <a:endParaRPr lang="en-US"/>
          </a:p>
        </p:txBody>
      </p:sp>
    </p:spTree>
    <p:extLst>
      <p:ext uri="{BB962C8B-B14F-4D97-AF65-F5344CB8AC3E}">
        <p14:creationId xmlns:p14="http://schemas.microsoft.com/office/powerpoint/2010/main" val="3344769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Acute and chronic neuroadaptation from drug use</a:t>
            </a:r>
          </a:p>
          <a:p>
            <a:r>
              <a:rPr lang="en-US" sz="1400" dirty="0"/>
              <a:t>DA Reward Pathway</a:t>
            </a:r>
          </a:p>
          <a:p>
            <a:r>
              <a:rPr lang="en-US" sz="1400" dirty="0"/>
              <a:t>Addiction Cycle</a:t>
            </a:r>
          </a:p>
          <a:p>
            <a:endParaRPr lang="en-US" sz="1400" dirty="0"/>
          </a:p>
          <a:p>
            <a:r>
              <a:rPr lang="en-US" sz="1400" dirty="0"/>
              <a:t>Addiction involved impairments in 3 functional systems of the brain-</a:t>
            </a:r>
          </a:p>
          <a:p>
            <a:r>
              <a:rPr lang="en-US" sz="1400" dirty="0"/>
              <a:t>Motivation-reward</a:t>
            </a:r>
          </a:p>
          <a:p>
            <a:r>
              <a:rPr lang="en-US" sz="1400" dirty="0"/>
              <a:t>Affect regulation</a:t>
            </a:r>
          </a:p>
          <a:p>
            <a:r>
              <a:rPr lang="en-US" sz="1400" dirty="0"/>
              <a:t>Behavioral inhibition</a:t>
            </a:r>
          </a:p>
          <a:p>
            <a:endParaRPr lang="en-US" sz="1400" dirty="0"/>
          </a:p>
          <a:p>
            <a:r>
              <a:rPr lang="en-US" sz="1400" dirty="0"/>
              <a:t>Addiction is the dysregulation of reward circuitry– intoxication causes steep increased in DA in the ventral striatum</a:t>
            </a:r>
          </a:p>
          <a:p>
            <a:r>
              <a:rPr lang="en-US" sz="1400" dirty="0"/>
              <a:t>Substances with abuse and reinforcing potential  activate the brain’s reward system (increased positive hedonic response)</a:t>
            </a:r>
          </a:p>
          <a:p>
            <a:endParaRPr lang="en-US" sz="1400" dirty="0"/>
          </a:p>
          <a:p>
            <a:r>
              <a:rPr lang="en-US" sz="1400" dirty="0"/>
              <a:t>4 brain circuits involved:</a:t>
            </a:r>
          </a:p>
          <a:p>
            <a:r>
              <a:rPr lang="en-US" sz="1400" dirty="0"/>
              <a:t>1) Reward circuit in the NA and ventral pallidum</a:t>
            </a:r>
          </a:p>
          <a:p>
            <a:r>
              <a:rPr lang="en-US" sz="1400" dirty="0"/>
              <a:t>2) Motivation/drive circuit in the orbitofrontal circuit and subcallosal circuit</a:t>
            </a:r>
          </a:p>
          <a:p>
            <a:r>
              <a:rPr lang="en-US" sz="1400" dirty="0"/>
              <a:t>3) Memory and learning circuit in the amygdala and hippocampus</a:t>
            </a:r>
          </a:p>
          <a:p>
            <a:r>
              <a:rPr lang="en-US" sz="1400" dirty="0"/>
              <a:t>4) Control circuit in the prefrontal cortex and the anterior cingulate gyrus</a:t>
            </a:r>
          </a:p>
          <a:p>
            <a:r>
              <a:rPr lang="en-US" sz="1400" dirty="0"/>
              <a:t>DA neurons directly innervate these circuits and interconnect directly and indirectly via </a:t>
            </a:r>
            <a:r>
              <a:rPr lang="en-US" sz="1400" dirty="0" err="1"/>
              <a:t>glutamateric</a:t>
            </a:r>
            <a:r>
              <a:rPr lang="en-US" sz="1400" dirty="0"/>
              <a:t> projections</a:t>
            </a:r>
          </a:p>
          <a:p>
            <a:r>
              <a:rPr lang="en-US" sz="1400" dirty="0"/>
              <a:t>Circuits responses to stimuli differ based on saliency value of the substance (reward level) and the person’s experience</a:t>
            </a:r>
          </a:p>
          <a:p>
            <a:endParaRPr lang="en-US" sz="1400" dirty="0"/>
          </a:p>
          <a:p>
            <a:r>
              <a:rPr lang="en-US" sz="1400" dirty="0"/>
              <a:t>DA increased 3-5 fold compared to natural rewards/reinforcers</a:t>
            </a:r>
          </a:p>
          <a:p>
            <a:endParaRPr lang="en-US" sz="1400" dirty="0"/>
          </a:p>
          <a:p>
            <a:r>
              <a:rPr lang="en-US" sz="1400" dirty="0"/>
              <a:t>Drugs create short and long term changes that influence how the individual experiences reward learning, and drug seeking behavior</a:t>
            </a:r>
          </a:p>
          <a:p>
            <a:endParaRPr lang="en-US" sz="1400" dirty="0"/>
          </a:p>
          <a:p>
            <a:r>
              <a:rPr lang="en-US" sz="1400" dirty="0"/>
              <a:t>Acute Intoxication- </a:t>
            </a:r>
          </a:p>
          <a:p>
            <a:r>
              <a:rPr lang="en-US" sz="1400" dirty="0"/>
              <a:t>Leads to sharp increase in DA in the ventral striatum– other neurotransmitters have indirect effects on DA release (including </a:t>
            </a:r>
            <a:r>
              <a:rPr lang="en-US" sz="1400" dirty="0" err="1"/>
              <a:t>GABAm</a:t>
            </a:r>
            <a:r>
              <a:rPr lang="en-US" sz="1400" dirty="0"/>
              <a:t> glutamate, serotonin, endocannabinoids)– repeated use of substances disturbs the balance of NTs in various brain areas. </a:t>
            </a:r>
          </a:p>
          <a:p>
            <a:r>
              <a:rPr lang="en-US" sz="1400" dirty="0"/>
              <a:t>Substance is associated with a specific environment– these cues and trigger craving/relapse (people places things) involving conditioned reinforcement– DA surge due to environmental cues even before using the substance (involves salience and memory).</a:t>
            </a:r>
          </a:p>
          <a:p>
            <a:endParaRPr lang="en-US" sz="1400" dirty="0"/>
          </a:p>
          <a:p>
            <a:r>
              <a:rPr lang="en-US" sz="1400" dirty="0"/>
              <a:t>Chronic exposure-causes neurochemical adaptations– how a person experiences a reward and the antireward system (neutralizing the reward and responsible for unpleasant withdrawal symptoms). </a:t>
            </a:r>
          </a:p>
          <a:p>
            <a:r>
              <a:rPr lang="en-US" sz="1400" dirty="0"/>
              <a:t>	- decreased DA and SE release in nucleus </a:t>
            </a:r>
            <a:r>
              <a:rPr lang="en-US" sz="1400" dirty="0" err="1"/>
              <a:t>accumbens</a:t>
            </a:r>
            <a:r>
              <a:rPr lang="en-US" sz="1400" dirty="0"/>
              <a:t>– need higher drug doses to achieve the same effect (shown in fMRI studies in amphetamine and methamphetamine users who have recently stopped or are still using– baseline DA release in NA is decreased 50-80%)</a:t>
            </a:r>
          </a:p>
          <a:p>
            <a:r>
              <a:rPr lang="en-US" sz="1400" dirty="0"/>
              <a:t>	-in opioid withdrawal there is an increase in mu opioid receptor activity, decrease in </a:t>
            </a:r>
            <a:r>
              <a:rPr lang="en-US" sz="1400" dirty="0" err="1"/>
              <a:t>gabaergic</a:t>
            </a:r>
            <a:r>
              <a:rPr lang="en-US" sz="1400" dirty="0"/>
              <a:t> transmission, and </a:t>
            </a:r>
            <a:r>
              <a:rPr lang="en-US" sz="1400" dirty="0" err="1"/>
              <a:t>incrwase</a:t>
            </a:r>
            <a:r>
              <a:rPr lang="en-US" sz="1400" dirty="0"/>
              <a:t> in NE and NMDA glutamatergic transmission in the NA</a:t>
            </a:r>
          </a:p>
          <a:p>
            <a:endParaRPr lang="en-US" sz="1400" dirty="0"/>
          </a:p>
          <a:p>
            <a:r>
              <a:rPr lang="en-US" sz="1400" dirty="0"/>
              <a:t>Brain disease model of addiction- involves factors increasing a person’s vulnerability to engaging in risky substance use and addiction including genetics, environmental, and social factors)</a:t>
            </a:r>
          </a:p>
          <a:p>
            <a:r>
              <a:rPr lang="en-US" sz="1400" dirty="0"/>
              <a:t>Involves repeating 3 stages- </a:t>
            </a:r>
          </a:p>
          <a:p>
            <a:r>
              <a:rPr lang="en-US" sz="1400" dirty="0"/>
              <a:t>Binge/intoxication stage (associated with basal ganglia– drug gives user rewarding/pleasuring effects)</a:t>
            </a:r>
          </a:p>
          <a:p>
            <a:r>
              <a:rPr lang="en-US" sz="1400" dirty="0"/>
              <a:t>Withdrawal/negative affect stage (associated with amygdala– negative emotions in the absence  of the drug)</a:t>
            </a:r>
          </a:p>
          <a:p>
            <a:r>
              <a:rPr lang="en-US" sz="1400" dirty="0"/>
              <a:t>Preoccupation/anticipation stage (associated with PFC in which the individual seeks the substance again after a period of abstinence)</a:t>
            </a:r>
          </a:p>
          <a:p>
            <a:endParaRPr lang="en-US" sz="1400" dirty="0"/>
          </a:p>
          <a:p>
            <a:r>
              <a:rPr lang="en-US" sz="1400" dirty="0"/>
              <a:t>Genetic factors- </a:t>
            </a:r>
          </a:p>
          <a:p>
            <a:r>
              <a:rPr lang="en-US" sz="1400" dirty="0"/>
              <a:t>Influence how the brain reacts acutely and long term, how substances are metabolized, </a:t>
            </a:r>
          </a:p>
          <a:p>
            <a:r>
              <a:rPr lang="en-US" sz="1400" dirty="0"/>
              <a:t>Impact personality factors which may increase vulnerability to use including low avoidance, high-novelty seeking, and high impulsivity traits</a:t>
            </a:r>
          </a:p>
          <a:p>
            <a:r>
              <a:rPr lang="en-US" sz="1400" dirty="0"/>
              <a:t>Twin separated at birth studies show high % of addiction can be attributed to genetics (approx. 40-60%)</a:t>
            </a:r>
          </a:p>
          <a:p>
            <a:r>
              <a:rPr lang="en-US" sz="1400" dirty="0"/>
              <a:t>Genes identified- GABRA2 (associated with AUD and binge drinking); DA single nucleotide polymorphisms on CHRNA5-3-4 cluster on chromosome 15 associated with cocaine use disorder</a:t>
            </a:r>
          </a:p>
          <a:p>
            <a:endParaRPr lang="en-US" sz="1400" dirty="0"/>
          </a:p>
          <a:p>
            <a:r>
              <a:rPr lang="en-US" sz="1400" dirty="0"/>
              <a:t>Other risk factors-</a:t>
            </a:r>
          </a:p>
          <a:p>
            <a:r>
              <a:rPr lang="en-US" sz="1400" dirty="0"/>
              <a:t>Traumatic experiences, early life adversity, peer influence, lower SES, lower access to support, cultural norms</a:t>
            </a:r>
          </a:p>
          <a:p>
            <a:r>
              <a:rPr lang="en-US" sz="1400" dirty="0" err="1"/>
              <a:t>Personlaity</a:t>
            </a:r>
            <a:r>
              <a:rPr lang="en-US" sz="1400" dirty="0"/>
              <a:t> traits (impacted by genetics and experience)- high impulsivity, high neuroticism, low conscientiousness, low agreeableness, disinhibition</a:t>
            </a:r>
          </a:p>
          <a:p>
            <a:r>
              <a:rPr lang="en-US" sz="1400" dirty="0"/>
              <a:t>Younger age of onset</a:t>
            </a:r>
          </a:p>
          <a:p>
            <a:endParaRPr lang="en-US" sz="1400" dirty="0"/>
          </a:p>
          <a:p>
            <a:endParaRPr lang="en-US" sz="1400" dirty="0"/>
          </a:p>
          <a:p>
            <a:r>
              <a:rPr lang="en-US" sz="1400" dirty="0"/>
              <a:t>**genetics factors influence a person’s response to their environment– together impacting their vulnerability to substance </a:t>
            </a:r>
            <a:r>
              <a:rPr lang="en-US" sz="1400" dirty="0" err="1"/>
              <a:t>misues</a:t>
            </a:r>
            <a:r>
              <a:rPr lang="en-US" sz="1400" dirty="0"/>
              <a:t>, risky use, addiction</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Well-supported scientific evidence shows that disruptions in three areas of the brain are particularly important in the onset, development, and maintenance of substance use disorders: the basal ganglia, the extended amygdala, and the prefrontal cortex. These disruptions: (1) enable substance-associated cues to trigger substance seeking (i.e., they increase incentive salience); (2) reduce sensitivity of brain systems involved in the experience of pleasure or reward, and heighten activation of brain stress systems; and (3) reduce functioning of brain executive control systems, which are involved in the ability to make decisions and regulate one's actions, emotions, and impulses.</a:t>
            </a:r>
          </a:p>
          <a:p>
            <a:endParaRPr lang="en-US" sz="1400" dirty="0"/>
          </a:p>
          <a:p>
            <a:endParaRPr lang="en-US" sz="1400" dirty="0"/>
          </a:p>
          <a:p>
            <a:r>
              <a:rPr lang="en-US" sz="1400" dirty="0"/>
              <a:t>____________________________________</a:t>
            </a:r>
          </a:p>
          <a:p>
            <a:r>
              <a:rPr lang="en-US" sz="1400" dirty="0"/>
              <a:t>Main reward pathway involves </a:t>
            </a:r>
            <a:r>
              <a:rPr lang="en-US" sz="1400" dirty="0" err="1"/>
              <a:t>mesocorticolimbic</a:t>
            </a:r>
            <a:r>
              <a:rPr lang="en-US" sz="1400" dirty="0"/>
              <a:t> dopamine system</a:t>
            </a:r>
          </a:p>
          <a:p>
            <a:pPr lvl="1"/>
            <a:r>
              <a:rPr lang="en-US" sz="1000" dirty="0"/>
              <a:t>Ventral Tegmental Area, Nucleus </a:t>
            </a:r>
            <a:r>
              <a:rPr lang="en-US" sz="1000" dirty="0" err="1"/>
              <a:t>Accumbens</a:t>
            </a:r>
            <a:r>
              <a:rPr lang="en-US" sz="1000" dirty="0"/>
              <a:t> (Ventral Striatum), and Prefrontal cortex involvement, many neural inputs </a:t>
            </a:r>
          </a:p>
          <a:p>
            <a:r>
              <a:rPr lang="en-US" sz="1400" dirty="0"/>
              <a:t>Neurotransmitters playing a role: </a:t>
            </a:r>
            <a:r>
              <a:rPr lang="en-US" sz="1400" b="1" dirty="0"/>
              <a:t>dopamine</a:t>
            </a:r>
            <a:r>
              <a:rPr lang="en-US" sz="1400" dirty="0"/>
              <a:t>, endogenous opioid peptides,                                                                                     GABA, glutamate, acetylcholine, serotonin, endocannabinoids</a:t>
            </a:r>
          </a:p>
          <a:p>
            <a:r>
              <a:rPr lang="en-US" sz="1400" dirty="0"/>
              <a:t>Over time, lower levels of D2 receptors &amp; lower GABA in striatum                                                                                          involved in compulsivity and impulsivity </a:t>
            </a:r>
          </a:p>
          <a:p>
            <a:r>
              <a:rPr lang="en-US" sz="1400" dirty="0"/>
              <a:t>Other changes:</a:t>
            </a:r>
          </a:p>
          <a:p>
            <a:pPr lvl="1"/>
            <a:r>
              <a:rPr lang="en-US" sz="1000" dirty="0"/>
              <a:t>Enhanced corticotropin releasing factor (CRF) in extended amygdala and blunting of activity of HPA</a:t>
            </a:r>
          </a:p>
          <a:p>
            <a:pPr lvl="1"/>
            <a:r>
              <a:rPr lang="en-US" sz="1000" dirty="0"/>
              <a:t>Increased activity in habenula may underlie negative mood associated with withdrawal</a:t>
            </a:r>
          </a:p>
          <a:p>
            <a:pPr lvl="1"/>
            <a:r>
              <a:rPr lang="en-US" sz="1000" dirty="0"/>
              <a:t>Damaged PFC = poor inhibitory control and executive function </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4</a:t>
            </a:fld>
            <a:endParaRPr lang="en-US"/>
          </a:p>
        </p:txBody>
      </p:sp>
    </p:spTree>
    <p:extLst>
      <p:ext uri="{BB962C8B-B14F-4D97-AF65-F5344CB8AC3E}">
        <p14:creationId xmlns:p14="http://schemas.microsoft.com/office/powerpoint/2010/main" val="3984250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Reasons for use? Social determinants of health?</a:t>
            </a:r>
          </a:p>
          <a:p>
            <a:pPr lvl="1"/>
            <a:r>
              <a:rPr lang="en-US" dirty="0"/>
              <a:t>Level of care</a:t>
            </a:r>
          </a:p>
          <a:p>
            <a:pPr lvl="1"/>
            <a:r>
              <a:rPr lang="en-US" dirty="0"/>
              <a:t>Psychosocial treatments</a:t>
            </a:r>
          </a:p>
          <a:p>
            <a:pPr lvl="1"/>
            <a:r>
              <a:rPr lang="en-US" dirty="0"/>
              <a:t>Medication options</a:t>
            </a:r>
          </a:p>
          <a:p>
            <a:pPr lvl="2"/>
            <a:r>
              <a:rPr lang="en-US" dirty="0"/>
              <a:t>LAI</a:t>
            </a:r>
          </a:p>
          <a:p>
            <a:pPr lvl="2"/>
            <a:r>
              <a:rPr lang="en-US" dirty="0"/>
              <a:t>Treating other addictions</a:t>
            </a:r>
          </a:p>
          <a:p>
            <a:pPr lvl="2"/>
            <a:r>
              <a:rPr lang="en-US" dirty="0"/>
              <a:t>Assessing for comorbid psychiatric illnesses</a:t>
            </a:r>
          </a:p>
          <a:p>
            <a:pPr lvl="2"/>
            <a:r>
              <a:rPr lang="en-US" dirty="0"/>
              <a:t>Other psychopharmacological treatments for Stimulant Use Disorder</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36</a:t>
            </a:fld>
            <a:endParaRPr lang="en-US"/>
          </a:p>
        </p:txBody>
      </p:sp>
    </p:spTree>
    <p:extLst>
      <p:ext uri="{BB962C8B-B14F-4D97-AF65-F5344CB8AC3E}">
        <p14:creationId xmlns:p14="http://schemas.microsoft.com/office/powerpoint/2010/main" val="15846686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Lee YK, Gold MS, Blum K, Thanos PK, Hanna C, </a:t>
            </a:r>
            <a:r>
              <a:rPr lang="en-US" dirty="0" err="1"/>
              <a:t>Fuehrlein</a:t>
            </a:r>
            <a:r>
              <a:rPr lang="en-US" dirty="0"/>
              <a:t> BS. Opioid use disorder: current trends and potential treatments. Front Public Health. 2024 Jan 25;11:1274719. </a:t>
            </a:r>
            <a:r>
              <a:rPr lang="en-US" dirty="0" err="1"/>
              <a:t>doi</a:t>
            </a:r>
            <a:r>
              <a:rPr lang="en-US" dirty="0"/>
              <a:t>: 10.3389/fpubh.2023.1274719. PMID: 38332941; PMCID: PMC10850316.</a:t>
            </a:r>
          </a:p>
          <a:p>
            <a:endParaRPr lang="en-US" dirty="0"/>
          </a:p>
          <a:p>
            <a:pPr marL="0" indent="0">
              <a:buNone/>
            </a:pPr>
            <a:r>
              <a:rPr lang="en-US" dirty="0"/>
              <a:t>The ASAM/AAAP Clinical Practice guideline on the Management of Stimulant Use Disorder, Oct 2023</a:t>
            </a:r>
          </a:p>
          <a:p>
            <a:pPr marL="0" indent="0">
              <a:buNone/>
            </a:pPr>
            <a:r>
              <a:rPr lang="en-US" b="1" dirty="0">
                <a:solidFill>
                  <a:srgbClr val="000000"/>
                </a:solidFill>
                <a:hlinkClick r:id="rId3"/>
              </a:rPr>
              <a:t>https://www.samhsa.gov/data/sites/default/files/reports/rpt47096/2023-nsduh-companion-report.pdf</a:t>
            </a:r>
            <a:endParaRPr lang="en-US" b="1" dirty="0">
              <a:solidFill>
                <a:srgbClr val="000000"/>
              </a:solidFill>
            </a:endParaRPr>
          </a:p>
          <a:p>
            <a:pPr marL="0" indent="0">
              <a:buNone/>
            </a:pPr>
            <a:r>
              <a:rPr lang="en-US" b="1" dirty="0">
                <a:solidFill>
                  <a:srgbClr val="000000"/>
                </a:solidFill>
                <a:hlinkClick r:id="rId4"/>
              </a:rPr>
              <a:t>https://www.samhsa.gov/data/sites/default/files/reports/rpt47095/National%20Report/National%20Report/2023-nsduh-annual-national.pdf</a:t>
            </a:r>
            <a:endParaRPr lang="en-US" b="1" dirty="0">
              <a:solidFill>
                <a:srgbClr val="000000"/>
              </a:solidFill>
            </a:endParaRPr>
          </a:p>
          <a:p>
            <a:pPr marL="0" indent="0">
              <a:buNone/>
            </a:pPr>
            <a:r>
              <a:rPr lang="en-US" b="1" dirty="0">
                <a:solidFill>
                  <a:srgbClr val="000000"/>
                </a:solidFill>
                <a:hlinkClick r:id="rId5"/>
              </a:rPr>
              <a:t>https://nida.nih.gov/research-topics/cocaine#long-term</a:t>
            </a:r>
            <a:endParaRPr lang="en-US" b="1" dirty="0">
              <a:solidFill>
                <a:srgbClr val="000000"/>
              </a:solidFill>
            </a:endParaRPr>
          </a:p>
          <a:p>
            <a:pPr marL="0" indent="0">
              <a:buNone/>
            </a:pPr>
            <a:r>
              <a:rPr lang="en-US" dirty="0"/>
              <a:t>Paz-Ramos, Miguel I., Cruz, Silvia L., &amp; Violante-Soria, Valeria. (2023). Amphetamine-type Stimulants: Novel Insights into their Actions and use Patterns. </a:t>
            </a:r>
            <a:r>
              <a:rPr lang="en-US" i="1" dirty="0" err="1"/>
              <a:t>Revista</a:t>
            </a:r>
            <a:r>
              <a:rPr lang="en-US" i="1" dirty="0"/>
              <a:t> de </a:t>
            </a:r>
            <a:r>
              <a:rPr lang="en-US" i="1" dirty="0" err="1"/>
              <a:t>investigación</a:t>
            </a:r>
            <a:r>
              <a:rPr lang="en-US" i="1" dirty="0"/>
              <a:t> </a:t>
            </a:r>
            <a:r>
              <a:rPr lang="en-US" i="1" dirty="0" err="1"/>
              <a:t>clínica</a:t>
            </a:r>
            <a:r>
              <a:rPr lang="en-US" dirty="0"/>
              <a:t>, </a:t>
            </a:r>
            <a:r>
              <a:rPr lang="en-US" i="1" dirty="0"/>
              <a:t>75</a:t>
            </a:r>
            <a:r>
              <a:rPr lang="en-US" dirty="0"/>
              <a:t>(3), 143-157. </a:t>
            </a:r>
            <a:r>
              <a:rPr lang="en-US" dirty="0" err="1"/>
              <a:t>Epub</a:t>
            </a:r>
            <a:r>
              <a:rPr lang="en-US" dirty="0"/>
              <a:t> 18 de </a:t>
            </a:r>
            <a:r>
              <a:rPr lang="en-US" dirty="0" err="1"/>
              <a:t>septiembre</a:t>
            </a:r>
            <a:r>
              <a:rPr lang="en-US" dirty="0"/>
              <a:t> de 2023.</a:t>
            </a:r>
            <a:r>
              <a:rPr lang="en-US" dirty="0">
                <a:hlinkClick r:id="rId6"/>
              </a:rPr>
              <a:t>https://doi.org/10.24875/ric.23000110</a:t>
            </a:r>
            <a:endParaRPr lang="en-US" dirty="0"/>
          </a:p>
          <a:p>
            <a:pPr marL="0" indent="0">
              <a:buNone/>
            </a:pPr>
            <a:r>
              <a:rPr lang="en-US" dirty="0">
                <a:solidFill>
                  <a:srgbClr val="000000"/>
                </a:solidFill>
              </a:rPr>
              <a:t>ASAM Essentials of Addiction Medicine, Fifth Ed. Chapters 10, 46, 52</a:t>
            </a:r>
          </a:p>
          <a:p>
            <a:pPr marL="0" indent="0">
              <a:buNone/>
            </a:pPr>
            <a:r>
              <a:rPr lang="en-US" dirty="0"/>
              <a:t>Han B, Jones CM, Volkow ND, Rikard SM, Dowell D, Einstein EB, Guy GP, Tomoyasu N, Ko J, Baldwin G, Olsen Y, Compton WM. Prescription Stimulant Use, Misuse, and Use Disorder Among US Adults Aged 18 to 64 Years. JAMA Psychiatry. 2025 Jun 1;82(6):572-581. </a:t>
            </a:r>
            <a:r>
              <a:rPr lang="en-US" dirty="0" err="1"/>
              <a:t>doi</a:t>
            </a:r>
            <a:r>
              <a:rPr lang="en-US" dirty="0"/>
              <a:t>: 10.1001/jamapsychiatry.2025.0054. PMID: 40105821; PMCID: PMC11923773.</a:t>
            </a:r>
          </a:p>
          <a:p>
            <a:pPr marL="0" indent="0">
              <a:buNone/>
            </a:pPr>
            <a:r>
              <a:rPr lang="en-US" dirty="0">
                <a:solidFill>
                  <a:srgbClr val="000000"/>
                </a:solidFill>
              </a:rPr>
              <a:t>https://nida.nih.gov/research-topics/trends-statistics/overdose-death-rates#Fig6</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45</a:t>
            </a:fld>
            <a:endParaRPr lang="en-US"/>
          </a:p>
        </p:txBody>
      </p:sp>
    </p:spTree>
    <p:extLst>
      <p:ext uri="{BB962C8B-B14F-4D97-AF65-F5344CB8AC3E}">
        <p14:creationId xmlns:p14="http://schemas.microsoft.com/office/powerpoint/2010/main" val="685399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what are common stimulants:</a:t>
            </a:r>
          </a:p>
          <a:p>
            <a:r>
              <a:rPr lang="en-US" dirty="0"/>
              <a:t>(methamphetamine, cocaine, ecstasy, and prescription stimulants)</a:t>
            </a:r>
          </a:p>
        </p:txBody>
      </p:sp>
      <p:sp>
        <p:nvSpPr>
          <p:cNvPr id="4" name="Slide Number Placeholder 3"/>
          <p:cNvSpPr>
            <a:spLocks noGrp="1"/>
          </p:cNvSpPr>
          <p:nvPr>
            <p:ph type="sldNum" sz="quarter" idx="5"/>
          </p:nvPr>
        </p:nvSpPr>
        <p:spPr/>
        <p:txBody>
          <a:bodyPr/>
          <a:lstStyle/>
          <a:p>
            <a:fld id="{A8176760-7DB3-2F40-81DD-0F4CF2ADA05C}" type="slidenum">
              <a:rPr lang="en-US" smtClean="0"/>
              <a:t>5</a:t>
            </a:fld>
            <a:endParaRPr lang="en-US"/>
          </a:p>
        </p:txBody>
      </p:sp>
    </p:spTree>
    <p:extLst>
      <p:ext uri="{BB962C8B-B14F-4D97-AF65-F5344CB8AC3E}">
        <p14:creationId xmlns:p14="http://schemas.microsoft.com/office/powerpoint/2010/main" val="192805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Naturally occurring plant alkaloids and synthetic ones</a:t>
            </a:r>
          </a:p>
          <a:p>
            <a:r>
              <a:rPr lang="en-US" dirty="0"/>
              <a:t>Most are variants of basic phenethylamine structure (</a:t>
            </a:r>
            <a:r>
              <a:rPr lang="en-US" sz="1200" b="0" i="0" kern="1200" dirty="0">
                <a:solidFill>
                  <a:schemeClr val="tx1"/>
                </a:solidFill>
                <a:effectLst/>
                <a:latin typeface="+mn-lt"/>
                <a:ea typeface="+mn-ea"/>
                <a:cs typeface="+mn-cs"/>
              </a:rPr>
              <a:t>benzene ring connected to an ethylamine group via a two-carbon ethyl chain)</a:t>
            </a:r>
            <a:r>
              <a:rPr lang="en-US" dirty="0"/>
              <a:t>, which is shared by endogenous catecholamine NTs DA NE </a:t>
            </a:r>
          </a:p>
          <a:p>
            <a:endParaRPr lang="en-US" dirty="0"/>
          </a:p>
          <a:p>
            <a:r>
              <a:rPr lang="en-US" dirty="0"/>
              <a:t>Free base form of cocaine “crack” has a low melting point, allowing it to vaporize and be smoked; difficult to dissolve in water for injection</a:t>
            </a:r>
          </a:p>
          <a:p>
            <a:r>
              <a:rPr lang="en-US" dirty="0"/>
              <a:t>Cocaine (salt form) has a high melting point and heating it will destroy it; it can be dissolved in liquid for injection purposes or to absorb through mucous membranes</a:t>
            </a:r>
          </a:p>
          <a:p>
            <a:endParaRPr lang="en-US" dirty="0"/>
          </a:p>
          <a:p>
            <a:r>
              <a:rPr lang="en-US" dirty="0"/>
              <a:t>Ephedra- naturally occurring dried plant branches containing 1-3% ephedrine- can be converted into capture, tincture, liquid extract, tea. Widely used in east Asia and North America; associated with severe CV and CNS effects including deaths and was banned from US market in 2006</a:t>
            </a:r>
          </a:p>
          <a:p>
            <a:endParaRPr lang="en-US" dirty="0"/>
          </a:p>
          <a:p>
            <a:r>
              <a:rPr lang="en-US" dirty="0"/>
              <a:t>Khat- from </a:t>
            </a:r>
            <a:r>
              <a:rPr lang="en-US" dirty="0" err="1"/>
              <a:t>catha</a:t>
            </a:r>
            <a:r>
              <a:rPr lang="en-US" dirty="0"/>
              <a:t> edulis plant native to East Africa and the southern Arabian peninsula- contains 2 stimulants: cathinones (bath salts) and cathine (less potent); used socially for centuries, chewed and stored in cheek</a:t>
            </a:r>
          </a:p>
          <a:p>
            <a:endParaRPr lang="en-US" dirty="0"/>
          </a:p>
          <a:p>
            <a:r>
              <a:rPr lang="en-US" dirty="0"/>
              <a:t>Prescribed stimulants have immediate release and extended release formulations (better adherence, effectiveness, and less risk for abuse potential)</a:t>
            </a:r>
          </a:p>
        </p:txBody>
      </p:sp>
      <p:sp>
        <p:nvSpPr>
          <p:cNvPr id="4" name="Slide Number Placeholder 3"/>
          <p:cNvSpPr>
            <a:spLocks noGrp="1"/>
          </p:cNvSpPr>
          <p:nvPr>
            <p:ph type="sldNum" sz="quarter" idx="5"/>
          </p:nvPr>
        </p:nvSpPr>
        <p:spPr/>
        <p:txBody>
          <a:bodyPr/>
          <a:lstStyle/>
          <a:p>
            <a:fld id="{A8176760-7DB3-2F40-81DD-0F4CF2ADA05C}" type="slidenum">
              <a:rPr lang="en-US" smtClean="0"/>
              <a:t>6</a:t>
            </a:fld>
            <a:endParaRPr lang="en-US"/>
          </a:p>
        </p:txBody>
      </p:sp>
    </p:spTree>
    <p:extLst>
      <p:ext uri="{BB962C8B-B14F-4D97-AF65-F5344CB8AC3E}">
        <p14:creationId xmlns:p14="http://schemas.microsoft.com/office/powerpoint/2010/main" val="1582455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481A6-BF1D-EB97-96E3-54B548F8A6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306CC4-6B13-C68E-2F7C-DCB1F966A8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6777E1-9FC3-BAE3-2B31-72A3F83457C4}"/>
              </a:ext>
            </a:extLst>
          </p:cNvPr>
          <p:cNvSpPr>
            <a:spLocks noGrp="1"/>
          </p:cNvSpPr>
          <p:nvPr>
            <p:ph type="body" idx="1"/>
          </p:nvPr>
        </p:nvSpPr>
        <p:spPr/>
        <p:txBody>
          <a:bodyPr/>
          <a:lstStyle/>
          <a:p>
            <a:r>
              <a:rPr lang="en-US" sz="1400" dirty="0"/>
              <a:t>DA reward pathway aka </a:t>
            </a:r>
            <a:r>
              <a:rPr lang="en-US" sz="1400" dirty="0" err="1"/>
              <a:t>mesocorticolimbic</a:t>
            </a:r>
            <a:r>
              <a:rPr lang="en-US" sz="1400" dirty="0"/>
              <a:t> system – consists of cell bodies in the ventral tegmental area that send axonal projections to the </a:t>
            </a:r>
            <a:r>
              <a:rPr lang="en-US" sz="1400" dirty="0" err="1"/>
              <a:t>prefronal</a:t>
            </a:r>
            <a:r>
              <a:rPr lang="en-US" sz="1400" dirty="0"/>
              <a:t> cortex, nucleus </a:t>
            </a:r>
            <a:r>
              <a:rPr lang="en-US" sz="1400" dirty="0" err="1"/>
              <a:t>accumbens</a:t>
            </a:r>
            <a:r>
              <a:rPr lang="en-US" sz="1400" dirty="0"/>
              <a:t>, and the amygdala</a:t>
            </a:r>
          </a:p>
          <a:p>
            <a:r>
              <a:rPr lang="en-US" sz="1400" dirty="0"/>
              <a:t>-</a:t>
            </a:r>
            <a:r>
              <a:rPr lang="en-US" sz="1400" dirty="0">
                <a:sym typeface="Wingdings" panose="05000000000000000000" pitchFamily="2" charset="2"/>
              </a:rPr>
              <a:t>complex system involved in adaptive behavioral responses</a:t>
            </a:r>
            <a:endParaRPr lang="en-US" sz="1400" dirty="0"/>
          </a:p>
          <a:p>
            <a:endParaRPr lang="en-US" sz="1400" dirty="0"/>
          </a:p>
          <a:p>
            <a:r>
              <a:rPr lang="en-US" sz="1400" dirty="0"/>
              <a:t>Acute and chronic neuroadaptation from drug use</a:t>
            </a:r>
          </a:p>
          <a:p>
            <a:r>
              <a:rPr lang="en-US" sz="1400" dirty="0"/>
              <a:t>DA Reward Pathway</a:t>
            </a:r>
          </a:p>
          <a:p>
            <a:r>
              <a:rPr lang="en-US" sz="1400" dirty="0"/>
              <a:t>Addiction Cycle</a:t>
            </a:r>
          </a:p>
          <a:p>
            <a:endParaRPr lang="en-US" sz="1400" dirty="0"/>
          </a:p>
          <a:p>
            <a:r>
              <a:rPr lang="en-US" sz="1400" dirty="0"/>
              <a:t>Addiction involved impairments in 3 functional systems of the brain-</a:t>
            </a:r>
          </a:p>
          <a:p>
            <a:r>
              <a:rPr lang="en-US" sz="1400" dirty="0"/>
              <a:t>Motivation-reward</a:t>
            </a:r>
          </a:p>
          <a:p>
            <a:r>
              <a:rPr lang="en-US" sz="1400" dirty="0"/>
              <a:t>Affect regulation</a:t>
            </a:r>
          </a:p>
          <a:p>
            <a:r>
              <a:rPr lang="en-US" sz="1400" dirty="0"/>
              <a:t>Behavioral inhibition</a:t>
            </a:r>
          </a:p>
          <a:p>
            <a:endParaRPr lang="en-US" sz="1400" dirty="0"/>
          </a:p>
          <a:p>
            <a:r>
              <a:rPr lang="en-US" sz="1400" dirty="0"/>
              <a:t>Addiction is the dysregulation of reward circuitry– intoxication causes steep increased in DA in the ventral striatum</a:t>
            </a:r>
          </a:p>
          <a:p>
            <a:r>
              <a:rPr lang="en-US" sz="1400" dirty="0"/>
              <a:t>Substances with abuse and reinforcing potential  activate the brain’s reward system (increased positive hedonic response)</a:t>
            </a:r>
          </a:p>
          <a:p>
            <a:endParaRPr lang="en-US" sz="1400" dirty="0"/>
          </a:p>
          <a:p>
            <a:r>
              <a:rPr lang="en-US" sz="1400" dirty="0"/>
              <a:t>4 brain circuits involved:</a:t>
            </a:r>
          </a:p>
          <a:p>
            <a:r>
              <a:rPr lang="en-US" sz="1400" dirty="0"/>
              <a:t>1) Reward circuit in the NA and ventral pallidum</a:t>
            </a:r>
          </a:p>
          <a:p>
            <a:r>
              <a:rPr lang="en-US" sz="1400" dirty="0"/>
              <a:t>2) Motivation/drive circuit in the orbitofrontal circuit and subcallosal circuit</a:t>
            </a:r>
          </a:p>
          <a:p>
            <a:r>
              <a:rPr lang="en-US" sz="1400" dirty="0"/>
              <a:t>3) Memory and learning circuit in the amygdala and hippocampus</a:t>
            </a:r>
          </a:p>
          <a:p>
            <a:r>
              <a:rPr lang="en-US" sz="1400" dirty="0"/>
              <a:t>4) Control circuit in the prefrontal cortex and the anterior cingulate gyrus</a:t>
            </a:r>
          </a:p>
          <a:p>
            <a:r>
              <a:rPr lang="en-US" sz="1400" dirty="0"/>
              <a:t>DA neurons directly innervate these circuits and interconnect directly and indirectly via </a:t>
            </a:r>
            <a:r>
              <a:rPr lang="en-US" sz="1400" dirty="0" err="1"/>
              <a:t>glutamateric</a:t>
            </a:r>
            <a:r>
              <a:rPr lang="en-US" sz="1400" dirty="0"/>
              <a:t> projections</a:t>
            </a:r>
          </a:p>
          <a:p>
            <a:r>
              <a:rPr lang="en-US" sz="1400" dirty="0"/>
              <a:t>Circuits responses to stimuli differ based on saliency value of the substance (reward level) and the person’s experience</a:t>
            </a:r>
          </a:p>
          <a:p>
            <a:endParaRPr lang="en-US" sz="1400" dirty="0"/>
          </a:p>
          <a:p>
            <a:r>
              <a:rPr lang="en-US" sz="1400" dirty="0"/>
              <a:t>DA increased 3-5 fold compared to natural rewards/reinforcers</a:t>
            </a:r>
          </a:p>
          <a:p>
            <a:endParaRPr lang="en-US" sz="1400" dirty="0"/>
          </a:p>
          <a:p>
            <a:r>
              <a:rPr lang="en-US" sz="1400" dirty="0"/>
              <a:t>Drugs create short and long term changes that influence how the individual experiences reward learning, and drug seeking behavior</a:t>
            </a:r>
          </a:p>
          <a:p>
            <a:endParaRPr lang="en-US" sz="1400" dirty="0"/>
          </a:p>
          <a:p>
            <a:r>
              <a:rPr lang="en-US" sz="1400" dirty="0"/>
              <a:t>Acute Intoxication- </a:t>
            </a:r>
          </a:p>
          <a:p>
            <a:r>
              <a:rPr lang="en-US" sz="1400" dirty="0"/>
              <a:t>Leads to sharp increase in DA in the ventral striatum– other neurotransmitters have indirect effects on DA release (including </a:t>
            </a:r>
            <a:r>
              <a:rPr lang="en-US" sz="1400" dirty="0" err="1"/>
              <a:t>GABAm</a:t>
            </a:r>
            <a:r>
              <a:rPr lang="en-US" sz="1400" dirty="0"/>
              <a:t> glutamate, serotonin, endocannabinoids)– repeated use of substances disturbs the balance of NTs in various brain areas. </a:t>
            </a:r>
          </a:p>
          <a:p>
            <a:r>
              <a:rPr lang="en-US" sz="1400" dirty="0"/>
              <a:t>Substance is associated with a specific environment– these cues and trigger craving/relapse (people places things) involving conditioned reinforcement– DA surge due to environmental cues even before using the substance (involves salience and memory).</a:t>
            </a:r>
          </a:p>
          <a:p>
            <a:endParaRPr lang="en-US" sz="1400" dirty="0"/>
          </a:p>
          <a:p>
            <a:r>
              <a:rPr lang="en-US" sz="1400" dirty="0"/>
              <a:t>Chronic exposure-causes neurochemical adaptations– how a person experiences a reward and the antireward system (neutralizing the reward and responsible for unpleasant withdrawal symptoms). </a:t>
            </a:r>
          </a:p>
          <a:p>
            <a:r>
              <a:rPr lang="en-US" sz="1400" dirty="0"/>
              <a:t>	- decreased DA and SE release in nucleus </a:t>
            </a:r>
            <a:r>
              <a:rPr lang="en-US" sz="1400" dirty="0" err="1"/>
              <a:t>accumbens</a:t>
            </a:r>
            <a:r>
              <a:rPr lang="en-US" sz="1400" dirty="0"/>
              <a:t>– need higher drug doses to achieve the same effect (shown in fMRI studies in amphetamine and methamphetamine users who have recently stopped or are still using– baseline DA release in NA is decreased 50-80%)</a:t>
            </a:r>
          </a:p>
          <a:p>
            <a:r>
              <a:rPr lang="en-US" sz="1400" dirty="0"/>
              <a:t>	-in opioid withdrawal there is an increase in mu opioid receptor activity, decrease in </a:t>
            </a:r>
            <a:r>
              <a:rPr lang="en-US" sz="1400" dirty="0" err="1"/>
              <a:t>gabaergic</a:t>
            </a:r>
            <a:r>
              <a:rPr lang="en-US" sz="1400" dirty="0"/>
              <a:t> transmission, and </a:t>
            </a:r>
            <a:r>
              <a:rPr lang="en-US" sz="1400" dirty="0" err="1"/>
              <a:t>incrwase</a:t>
            </a:r>
            <a:r>
              <a:rPr lang="en-US" sz="1400" dirty="0"/>
              <a:t> in NE and NMDA glutamatergic transmission in the NA</a:t>
            </a:r>
          </a:p>
          <a:p>
            <a:endParaRPr lang="en-US" sz="1400" dirty="0"/>
          </a:p>
          <a:p>
            <a:r>
              <a:rPr lang="en-US" sz="1400" dirty="0"/>
              <a:t>Brain disease model of addiction- involves factors increasing a person’s vulnerability to engaging in risky substance use and addiction including genetics, environmental, and social factors)</a:t>
            </a:r>
          </a:p>
          <a:p>
            <a:r>
              <a:rPr lang="en-US" sz="1400" dirty="0"/>
              <a:t>Involves repeating 3 stages- </a:t>
            </a:r>
          </a:p>
          <a:p>
            <a:r>
              <a:rPr lang="en-US" sz="1400" dirty="0"/>
              <a:t>Binge/intoxication stage (associated with basal ganglia– drug gives user rewarding/pleasuring effects)</a:t>
            </a:r>
          </a:p>
          <a:p>
            <a:r>
              <a:rPr lang="en-US" sz="1400" dirty="0"/>
              <a:t>Withdrawal/negative affect stage (associated with amygdala– negative emotions in the absence  of the drug)</a:t>
            </a:r>
          </a:p>
          <a:p>
            <a:r>
              <a:rPr lang="en-US" sz="1400" dirty="0"/>
              <a:t>Preoccupation/anticipation stage (associated with PFC in which the individual seeks the substance again after a period of abstinence)</a:t>
            </a:r>
          </a:p>
          <a:p>
            <a:endParaRPr lang="en-US" sz="1400" dirty="0"/>
          </a:p>
          <a:p>
            <a:r>
              <a:rPr lang="en-US" sz="1400" dirty="0"/>
              <a:t>Genetic factors- </a:t>
            </a:r>
          </a:p>
          <a:p>
            <a:r>
              <a:rPr lang="en-US" sz="1400" dirty="0"/>
              <a:t>Influence how the brain reacts acutely and long term, how substances are metabolized, </a:t>
            </a:r>
          </a:p>
          <a:p>
            <a:r>
              <a:rPr lang="en-US" sz="1400" dirty="0"/>
              <a:t>Impact personality factors which may increase vulnerability to use including low avoidance, high-novelty seeking, and high impulsivity traits</a:t>
            </a:r>
          </a:p>
          <a:p>
            <a:r>
              <a:rPr lang="en-US" sz="1400" dirty="0"/>
              <a:t>Twin separated at birth studies show high % of addiction can be attributed to genetics (approx. 40-60%)</a:t>
            </a:r>
          </a:p>
          <a:p>
            <a:r>
              <a:rPr lang="en-US" sz="1400" dirty="0"/>
              <a:t>Genes identified- GABRA2 (associated with AUD and binge drinking); DA single nucleotide polymorphisms on CHRNA5-3-4 cluster on chromosome 15 associated with cocaine use disorder</a:t>
            </a:r>
          </a:p>
          <a:p>
            <a:endParaRPr lang="en-US" sz="1400" dirty="0"/>
          </a:p>
          <a:p>
            <a:r>
              <a:rPr lang="en-US" sz="1400" dirty="0"/>
              <a:t>Other risk factors-</a:t>
            </a:r>
          </a:p>
          <a:p>
            <a:r>
              <a:rPr lang="en-US" sz="1400" dirty="0"/>
              <a:t>Traumatic experiences, early life adversity, peer influence, lower SES, lower access to support, cultural norms</a:t>
            </a:r>
          </a:p>
          <a:p>
            <a:r>
              <a:rPr lang="en-US" sz="1400" dirty="0" err="1"/>
              <a:t>Personlaity</a:t>
            </a:r>
            <a:r>
              <a:rPr lang="en-US" sz="1400" dirty="0"/>
              <a:t> traits (impacted by genetics and experience)- high impulsivity, high neuroticism, low conscientiousness, low agreeableness, disinhibition</a:t>
            </a:r>
          </a:p>
          <a:p>
            <a:r>
              <a:rPr lang="en-US" sz="1400" dirty="0"/>
              <a:t>Younger age of onset</a:t>
            </a:r>
          </a:p>
          <a:p>
            <a:endParaRPr lang="en-US" sz="1400" dirty="0"/>
          </a:p>
          <a:p>
            <a:endParaRPr lang="en-US" sz="1400" dirty="0"/>
          </a:p>
          <a:p>
            <a:r>
              <a:rPr lang="en-US" sz="1400" dirty="0"/>
              <a:t>**genetics factors influence a person’s response to their environment– together impacting their vulnerability to substance </a:t>
            </a:r>
            <a:r>
              <a:rPr lang="en-US" sz="1400" dirty="0" err="1"/>
              <a:t>misues</a:t>
            </a:r>
            <a:r>
              <a:rPr lang="en-US" sz="1400" dirty="0"/>
              <a:t>, risky use, addiction</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Well-supported scientific evidence shows that disruptions in three areas of the brain are particularly important in the onset, development, and maintenance of substance use disorders: the basal ganglia, the extended amygdala, and the prefrontal cortex. These disruptions: (1) enable substance-associated cues to trigger substance seeking (i.e., they increase incentive salience); (2) reduce sensitivity of brain systems involved in the experience of pleasure or reward, and heighten activation of brain stress systems; and (3) reduce functioning of brain executive control systems, which are involved in the ability to make decisions and regulate one's actions, emotions, and impulses.</a:t>
            </a:r>
          </a:p>
          <a:p>
            <a:endParaRPr lang="en-US" sz="1400" dirty="0"/>
          </a:p>
          <a:p>
            <a:endParaRPr lang="en-US" sz="1400" dirty="0"/>
          </a:p>
          <a:p>
            <a:r>
              <a:rPr lang="en-US" sz="1400" dirty="0"/>
              <a:t>____________________________________</a:t>
            </a:r>
          </a:p>
          <a:p>
            <a:r>
              <a:rPr lang="en-US" sz="1400" dirty="0"/>
              <a:t>Main reward pathway involves </a:t>
            </a:r>
            <a:r>
              <a:rPr lang="en-US" sz="1400" dirty="0" err="1"/>
              <a:t>mesocorticolimbic</a:t>
            </a:r>
            <a:r>
              <a:rPr lang="en-US" sz="1400" dirty="0"/>
              <a:t> dopamine system</a:t>
            </a:r>
          </a:p>
          <a:p>
            <a:pPr lvl="1"/>
            <a:r>
              <a:rPr lang="en-US" sz="1000" dirty="0"/>
              <a:t>Ventral Tegmental Area, Nucleus </a:t>
            </a:r>
            <a:r>
              <a:rPr lang="en-US" sz="1000" dirty="0" err="1"/>
              <a:t>Accumbens</a:t>
            </a:r>
            <a:r>
              <a:rPr lang="en-US" sz="1000" dirty="0"/>
              <a:t> (Ventral Striatum), and Prefrontal cortex involvement, many neural inputs </a:t>
            </a:r>
          </a:p>
          <a:p>
            <a:r>
              <a:rPr lang="en-US" sz="1400" dirty="0"/>
              <a:t>Neurotransmitters playing a role: </a:t>
            </a:r>
            <a:r>
              <a:rPr lang="en-US" sz="1400" b="1" dirty="0"/>
              <a:t>dopamine</a:t>
            </a:r>
            <a:r>
              <a:rPr lang="en-US" sz="1400" dirty="0"/>
              <a:t>, endogenous opioid peptides,                                                                                     GABA, glutamate, acetylcholine, serotonin, endocannabinoids</a:t>
            </a:r>
          </a:p>
          <a:p>
            <a:r>
              <a:rPr lang="en-US" sz="1400" dirty="0"/>
              <a:t>Over time, lower levels of D2 receptors &amp; lower GABA in striatum                                                                                          involved in compulsivity and impulsivity </a:t>
            </a:r>
          </a:p>
          <a:p>
            <a:r>
              <a:rPr lang="en-US" sz="1400" dirty="0"/>
              <a:t>Other changes:</a:t>
            </a:r>
          </a:p>
          <a:p>
            <a:pPr lvl="1"/>
            <a:r>
              <a:rPr lang="en-US" sz="1000" dirty="0"/>
              <a:t>Enhanced corticotropin releasing factor (CRF) in extended amygdala and blunting of activity of HPA</a:t>
            </a:r>
          </a:p>
          <a:p>
            <a:pPr lvl="1"/>
            <a:r>
              <a:rPr lang="en-US" sz="1000" dirty="0"/>
              <a:t>Increased activity in habenula may underlie negative mood associated with withdrawal</a:t>
            </a:r>
          </a:p>
          <a:p>
            <a:pPr lvl="1"/>
            <a:r>
              <a:rPr lang="en-US" sz="1000" dirty="0"/>
              <a:t>Damaged PFC = poor inhibitory control and executive function </a:t>
            </a:r>
          </a:p>
          <a:p>
            <a:endParaRPr lang="en-US" dirty="0"/>
          </a:p>
          <a:p>
            <a:r>
              <a:rPr lang="en-US" u="sng" dirty="0"/>
              <a:t>Explaining pictures:</a:t>
            </a:r>
          </a:p>
          <a:p>
            <a:endParaRPr lang="en-US" dirty="0"/>
          </a:p>
          <a:p>
            <a:r>
              <a:rPr lang="en-US" dirty="0"/>
              <a:t>From: NIDA- the </a:t>
            </a:r>
            <a:r>
              <a:rPr lang="en-US" dirty="0" err="1"/>
              <a:t>neurobio</a:t>
            </a:r>
            <a:r>
              <a:rPr lang="en-US" dirty="0"/>
              <a:t> of drug addiction 2007</a:t>
            </a:r>
          </a:p>
          <a:p>
            <a:endParaRPr lang="en-US" dirty="0"/>
          </a:p>
          <a:p>
            <a:r>
              <a:rPr lang="en-US" dirty="0"/>
              <a:t>Reward pathway</a:t>
            </a:r>
          </a:p>
          <a:p>
            <a:r>
              <a:rPr lang="en-US" dirty="0"/>
              <a:t>Humans, as well as other organisms engage in behaviors that are rewarding; the pleasurable feelings provide positive reinforcement so that the behavior is repeated. There are natural rewards as well as artificial rewards, such as drugs</a:t>
            </a:r>
          </a:p>
          <a:p>
            <a:r>
              <a:rPr lang="en-US" dirty="0"/>
              <a:t>Such pleasurable feelings (from natural rewards like food, water, sex, nurture) reinforce the behavior so that it will be repeated. Each of these behaviors is required for the survival of the species</a:t>
            </a:r>
          </a:p>
          <a:p>
            <a:endParaRPr lang="en-US" dirty="0"/>
          </a:p>
          <a:p>
            <a:r>
              <a:rPr lang="en-US" dirty="0"/>
              <a:t>Stimulants (like cocaine) bind to areas in the brain that are rich in DA receptors, like VTA, NA, and caudate nucleus. CN explains stereotypic behaviors (</a:t>
            </a:r>
            <a:r>
              <a:rPr lang="en-US" dirty="0" err="1"/>
              <a:t>repetive</a:t>
            </a:r>
            <a:r>
              <a:rPr lang="en-US" dirty="0"/>
              <a:t>, pacing, nail biting, scratching)</a:t>
            </a:r>
          </a:p>
          <a:p>
            <a:endParaRPr lang="en-US" dirty="0"/>
          </a:p>
          <a:p>
            <a:r>
              <a:rPr lang="en-US" dirty="0"/>
              <a:t>with repeated use of cocaine, the body relies on this drug to maintain rewarding feelings. The person is no longer able to feel the positive reinforcement or pleasurable feelings of natural rewards (i.e. food, water, sex)--the person is only able to feel pleasure from the cocaine. Thus the user becomes dependent and when the cocaine is no longer present, anhedonia (inability to feel pleasure) and depression emerge as part of a withdrawal syndrome. To avoid this, the user goes back to the cocaine.</a:t>
            </a:r>
          </a:p>
          <a:p>
            <a:endParaRPr lang="en-US" dirty="0"/>
          </a:p>
          <a:p>
            <a:r>
              <a:rPr lang="en-US" dirty="0"/>
              <a:t>Scientists have measured increased dopamine levels in the synapses of the reward pathway in rats self-administering cocaine. Just as they did for heroin, rats will press a bar to receive injections of cocaine directly into areas of the reward pathway such as the nucleus </a:t>
            </a:r>
            <a:r>
              <a:rPr lang="en-US" dirty="0" err="1"/>
              <a:t>accumbens</a:t>
            </a:r>
            <a:r>
              <a:rPr lang="en-US" dirty="0"/>
              <a:t> and the VTA. Again, if the injection needle is placed near these regions (but not in them), the rat will not press the bar to receive the cocaine. The ability of rats to self-administer cocaine is an excellent predictor of the addictive potential of this drug</a:t>
            </a:r>
          </a:p>
        </p:txBody>
      </p:sp>
      <p:sp>
        <p:nvSpPr>
          <p:cNvPr id="4" name="Slide Number Placeholder 3">
            <a:extLst>
              <a:ext uri="{FF2B5EF4-FFF2-40B4-BE49-F238E27FC236}">
                <a16:creationId xmlns:a16="http://schemas.microsoft.com/office/drawing/2014/main" id="{1215C077-9BD2-C582-9A42-ED079C97C93C}"/>
              </a:ext>
            </a:extLst>
          </p:cNvPr>
          <p:cNvSpPr>
            <a:spLocks noGrp="1"/>
          </p:cNvSpPr>
          <p:nvPr>
            <p:ph type="sldNum" sz="quarter" idx="5"/>
          </p:nvPr>
        </p:nvSpPr>
        <p:spPr/>
        <p:txBody>
          <a:bodyPr/>
          <a:lstStyle/>
          <a:p>
            <a:fld id="{A8176760-7DB3-2F40-81DD-0F4CF2ADA05C}" type="slidenum">
              <a:rPr lang="en-US" smtClean="0"/>
              <a:t>7</a:t>
            </a:fld>
            <a:endParaRPr lang="en-US"/>
          </a:p>
        </p:txBody>
      </p:sp>
    </p:spTree>
    <p:extLst>
      <p:ext uri="{BB962C8B-B14F-4D97-AF65-F5344CB8AC3E}">
        <p14:creationId xmlns:p14="http://schemas.microsoft.com/office/powerpoint/2010/main" val="131765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Cocaine and methylphenidate are monoamine transport “blockers”- bind to the extracellular face of transporters and inhibit uptake (or reuptake) of the neurotransmitter</a:t>
            </a:r>
          </a:p>
          <a:p>
            <a:endParaRPr lang="en-US" dirty="0"/>
          </a:p>
          <a:p>
            <a:endParaRPr lang="en-US" dirty="0"/>
          </a:p>
          <a:p>
            <a:r>
              <a:rPr lang="en-US" dirty="0"/>
              <a:t>Methamphetamine, amphetamines, and phentermine are considered a monoamine transport substrate or “releaser”- these drugs bind to transporters and are transported in neuronal cytoplasm and trigger the release of intracellular monoamines and disrupt monoamine storage by interacting with VMAT, increasing concentrations of monoamines available for release</a:t>
            </a:r>
          </a:p>
          <a:p>
            <a:r>
              <a:rPr lang="en-US" dirty="0"/>
              <a:t>The inhibition of VMAT2 and DAT transporters leads to a surplus of dopamine released directly into the mesolimbic, neocortical, and nigrostriatal pathways.6–8 This excess dopamine release activates the brain’s reward system and creates a sense of euphoria, enhanced mental acuity, positive mood, and social and sexual disinhibition, leading to substance addiction.</a:t>
            </a:r>
          </a:p>
          <a:p>
            <a:endParaRPr lang="en-US" dirty="0"/>
          </a:p>
          <a:p>
            <a:r>
              <a:rPr lang="en-US" dirty="0" err="1"/>
              <a:t>Vocci</a:t>
            </a:r>
            <a:r>
              <a:rPr lang="en-US" dirty="0"/>
              <a:t> FJ, Appel NM. Approaches to the development of medications for the treatment of methamphetamine dependence. Addiction. 2007;102(s1):96-106. doi:10.1111/j.1360-0443.2007.0 1772.x </a:t>
            </a:r>
          </a:p>
          <a:p>
            <a:endParaRPr lang="en-US" dirty="0"/>
          </a:p>
          <a:p>
            <a:r>
              <a:rPr lang="en-US" dirty="0"/>
              <a:t>Shin EJ, Dang DK, Tran TV, et al. Current understanding of methamphetamine-associated dopaminergic neurodegeneration and </a:t>
            </a:r>
            <a:r>
              <a:rPr lang="en-US" dirty="0" err="1"/>
              <a:t>psychotoxic</a:t>
            </a:r>
            <a:r>
              <a:rPr lang="en-US" dirty="0"/>
              <a:t> behaviors. Arch Pharm Res. 2017;40(4):403-428. doi:1 0.1007/s12272-017-0897-y 12. R</a:t>
            </a:r>
          </a:p>
        </p:txBody>
      </p:sp>
      <p:sp>
        <p:nvSpPr>
          <p:cNvPr id="4" name="Slide Number Placeholder 3"/>
          <p:cNvSpPr>
            <a:spLocks noGrp="1"/>
          </p:cNvSpPr>
          <p:nvPr>
            <p:ph type="sldNum" sz="quarter" idx="5"/>
          </p:nvPr>
        </p:nvSpPr>
        <p:spPr/>
        <p:txBody>
          <a:bodyPr/>
          <a:lstStyle/>
          <a:p>
            <a:fld id="{A8176760-7DB3-2F40-81DD-0F4CF2ADA05C}" type="slidenum">
              <a:rPr lang="en-US" smtClean="0"/>
              <a:t>8</a:t>
            </a:fld>
            <a:endParaRPr lang="en-US"/>
          </a:p>
        </p:txBody>
      </p:sp>
    </p:spTree>
    <p:extLst>
      <p:ext uri="{BB962C8B-B14F-4D97-AF65-F5344CB8AC3E}">
        <p14:creationId xmlns:p14="http://schemas.microsoft.com/office/powerpoint/2010/main" val="3397432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Smoked stimulants reach brain in 6-8 seconds and peak effects occur within minutes</a:t>
            </a:r>
          </a:p>
          <a:p>
            <a:pPr lvl="1"/>
            <a:r>
              <a:rPr lang="en-US" dirty="0"/>
              <a:t>IV admin produces peak brain uptake in 4-7 mins</a:t>
            </a:r>
          </a:p>
          <a:p>
            <a:pPr lvl="1"/>
            <a:r>
              <a:rPr lang="en-US" dirty="0"/>
              <a:t>IN and oral stimulants have a slower onset (30-45 mins) and longer peak</a:t>
            </a:r>
          </a:p>
          <a:p>
            <a:endParaRPr lang="en-US" dirty="0"/>
          </a:p>
        </p:txBody>
      </p:sp>
      <p:sp>
        <p:nvSpPr>
          <p:cNvPr id="4" name="Slide Number Placeholder 3"/>
          <p:cNvSpPr>
            <a:spLocks noGrp="1"/>
          </p:cNvSpPr>
          <p:nvPr>
            <p:ph type="sldNum" sz="quarter" idx="5"/>
          </p:nvPr>
        </p:nvSpPr>
        <p:spPr/>
        <p:txBody>
          <a:bodyPr/>
          <a:lstStyle/>
          <a:p>
            <a:fld id="{A8176760-7DB3-2F40-81DD-0F4CF2ADA05C}" type="slidenum">
              <a:rPr lang="en-US" smtClean="0"/>
              <a:t>9</a:t>
            </a:fld>
            <a:endParaRPr lang="en-US"/>
          </a:p>
        </p:txBody>
      </p:sp>
    </p:spTree>
    <p:extLst>
      <p:ext uri="{BB962C8B-B14F-4D97-AF65-F5344CB8AC3E}">
        <p14:creationId xmlns:p14="http://schemas.microsoft.com/office/powerpoint/2010/main" val="148866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Few racial differences</a:t>
            </a:r>
          </a:p>
          <a:p>
            <a:pPr lvl="2"/>
            <a:r>
              <a:rPr lang="en-US" dirty="0"/>
              <a:t>Lowest rates in Asians</a:t>
            </a:r>
          </a:p>
          <a:p>
            <a:pPr lvl="2"/>
            <a:r>
              <a:rPr lang="en-US" dirty="0"/>
              <a:t>Highest rates in American Indian or Alaska Natives</a:t>
            </a:r>
          </a:p>
          <a:p>
            <a:endParaRPr lang="en-US" dirty="0"/>
          </a:p>
          <a:p>
            <a:r>
              <a:rPr lang="en-US" dirty="0"/>
              <a:t>Stimulant involved death rates have increased since 2011- 2024</a:t>
            </a:r>
          </a:p>
          <a:p>
            <a:r>
              <a:rPr lang="en-US" sz="1200" b="0" i="0" kern="1200" dirty="0">
                <a:solidFill>
                  <a:schemeClr val="tx1"/>
                </a:solidFill>
                <a:effectLst/>
                <a:latin typeface="+mn-lt"/>
                <a:ea typeface="+mn-ea"/>
                <a:cs typeface="+mn-cs"/>
              </a:rPr>
              <a:t>During January 2021–June 2024, 59.0% of overdose deaths involved stimulants, 43.1% co-involved stimulants and opioids, and 15.9% involved stimulants and no opioids. Persons who died of overdoses involving stimulants and no opioids were older and more frequently had a history of cardiovascular disease</a:t>
            </a:r>
            <a:endParaRPr lang="en-US" dirty="0"/>
          </a:p>
          <a:p>
            <a:endParaRPr lang="en-US" dirty="0"/>
          </a:p>
          <a:p>
            <a:r>
              <a:rPr lang="en-US" dirty="0"/>
              <a:t>Han B, Compton WM, Jones CM, Einstein EB, Volkow ND. Methamphetamine Use, Methamphetamine Use Disorder, and Associated Overdose Deaths Among US Adults. JAMA Psychiatry. 2021;78(12)</a:t>
            </a:r>
          </a:p>
          <a:p>
            <a:endParaRPr lang="en-US" dirty="0"/>
          </a:p>
          <a:p>
            <a:r>
              <a:rPr lang="en-US" dirty="0"/>
              <a:t>Paulus MP, Stewart JL. Methamphetamine Use Disorder: The Next Addiction Crisis. JAMA Psychiatry. 2020;77(9):959-966. doi:10.1001/jamapsychiatry.202 0.0246</a:t>
            </a:r>
          </a:p>
        </p:txBody>
      </p:sp>
      <p:sp>
        <p:nvSpPr>
          <p:cNvPr id="4" name="Slide Number Placeholder 3"/>
          <p:cNvSpPr>
            <a:spLocks noGrp="1"/>
          </p:cNvSpPr>
          <p:nvPr>
            <p:ph type="sldNum" sz="quarter" idx="5"/>
          </p:nvPr>
        </p:nvSpPr>
        <p:spPr/>
        <p:txBody>
          <a:bodyPr/>
          <a:lstStyle/>
          <a:p>
            <a:fld id="{A8176760-7DB3-2F40-81DD-0F4CF2ADA05C}" type="slidenum">
              <a:rPr lang="en-US" smtClean="0"/>
              <a:t>10</a:t>
            </a:fld>
            <a:endParaRPr lang="en-US"/>
          </a:p>
        </p:txBody>
      </p:sp>
    </p:spTree>
    <p:extLst>
      <p:ext uri="{BB962C8B-B14F-4D97-AF65-F5344CB8AC3E}">
        <p14:creationId xmlns:p14="http://schemas.microsoft.com/office/powerpoint/2010/main" val="25897303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alpha val="24992"/>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87166-7AE0-48B0-E3C7-947CBE7A73B8}"/>
              </a:ext>
            </a:extLst>
          </p:cNvPr>
          <p:cNvSpPr>
            <a:spLocks noGrp="1"/>
          </p:cNvSpPr>
          <p:nvPr>
            <p:ph type="ctrTitle" hasCustomPrompt="1"/>
          </p:nvPr>
        </p:nvSpPr>
        <p:spPr>
          <a:xfrm>
            <a:off x="563880" y="3039464"/>
            <a:ext cx="11064240" cy="1850591"/>
          </a:xfrm>
        </p:spPr>
        <p:txBody>
          <a:bodyPr anchor="b"/>
          <a:lstStyle>
            <a:lvl1pPr algn="ctr">
              <a:defRPr sz="6000">
                <a:solidFill>
                  <a:schemeClr val="accent4"/>
                </a:solidFill>
                <a:latin typeface="Tenor Sans" panose="02000000000000000000" pitchFamily="2" charset="77"/>
              </a:defRPr>
            </a:lvl1pPr>
          </a:lstStyle>
          <a:p>
            <a:r>
              <a:rPr lang="en-US" dirty="0"/>
              <a:t>PRESENTATION TITLE </a:t>
            </a:r>
          </a:p>
        </p:txBody>
      </p:sp>
      <p:sp>
        <p:nvSpPr>
          <p:cNvPr id="3" name="Subtitle 2">
            <a:extLst>
              <a:ext uri="{FF2B5EF4-FFF2-40B4-BE49-F238E27FC236}">
                <a16:creationId xmlns:a16="http://schemas.microsoft.com/office/drawing/2014/main" id="{D66EEABD-6C8F-65E0-165F-BCBD08D0B7E6}"/>
              </a:ext>
            </a:extLst>
          </p:cNvPr>
          <p:cNvSpPr>
            <a:spLocks noGrp="1"/>
          </p:cNvSpPr>
          <p:nvPr>
            <p:ph type="subTitle" idx="1" hasCustomPrompt="1"/>
          </p:nvPr>
        </p:nvSpPr>
        <p:spPr>
          <a:xfrm>
            <a:off x="563880" y="4982131"/>
            <a:ext cx="11064240" cy="1035149"/>
          </a:xfrm>
        </p:spPr>
        <p:txBody>
          <a:bodyPr/>
          <a:lstStyle>
            <a:lvl1pPr marL="0" indent="0" algn="ctr">
              <a:buNone/>
              <a:defRPr sz="24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a:t>
            </a:r>
          </a:p>
        </p:txBody>
      </p:sp>
      <p:pic>
        <p:nvPicPr>
          <p:cNvPr id="8" name="Picture 7" descr="A logo with a drop of water and text&#10;&#10;Description automatically generated">
            <a:extLst>
              <a:ext uri="{FF2B5EF4-FFF2-40B4-BE49-F238E27FC236}">
                <a16:creationId xmlns:a16="http://schemas.microsoft.com/office/drawing/2014/main" id="{E0D46BFC-6914-5A4D-8ED6-4DE2F660F36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26526" y="545149"/>
            <a:ext cx="3738949" cy="1850591"/>
          </a:xfrm>
          <a:prstGeom prst="rect">
            <a:avLst/>
          </a:prstGeom>
        </p:spPr>
      </p:pic>
    </p:spTree>
    <p:extLst>
      <p:ext uri="{BB962C8B-B14F-4D97-AF65-F5344CB8AC3E}">
        <p14:creationId xmlns:p14="http://schemas.microsoft.com/office/powerpoint/2010/main" val="14200965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1_Two Content">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0D038-4C52-376B-5170-F0072129747F}"/>
              </a:ext>
            </a:extLst>
          </p:cNvPr>
          <p:cNvSpPr>
            <a:spLocks noGrp="1"/>
          </p:cNvSpPr>
          <p:nvPr>
            <p:ph type="title"/>
          </p:nvPr>
        </p:nvSpPr>
        <p:spPr/>
        <p:txBody>
          <a:bodyPr/>
          <a:lstStyle>
            <a:lvl1pPr>
              <a:defRPr>
                <a:solidFill>
                  <a:schemeClr val="accent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85C4198-8DCE-738B-8916-5886E701F9C6}"/>
              </a:ext>
            </a:extLst>
          </p:cNvPr>
          <p:cNvSpPr>
            <a:spLocks noGrp="1"/>
          </p:cNvSpPr>
          <p:nvPr>
            <p:ph sz="half" idx="1"/>
          </p:nvPr>
        </p:nvSpPr>
        <p:spPr>
          <a:xfrm>
            <a:off x="838200" y="1825625"/>
            <a:ext cx="5181600" cy="4351338"/>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1AAAAA1-9508-65C7-761C-6DB79D19B63A}"/>
              </a:ext>
            </a:extLst>
          </p:cNvPr>
          <p:cNvSpPr>
            <a:spLocks noGrp="1"/>
          </p:cNvSpPr>
          <p:nvPr>
            <p:ph sz="half" idx="2"/>
          </p:nvPr>
        </p:nvSpPr>
        <p:spPr>
          <a:xfrm>
            <a:off x="6172200" y="1825625"/>
            <a:ext cx="5181600" cy="4351338"/>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27482C07-037B-ED23-1A6E-50255BC17BD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dirty="0"/>
          </a:p>
        </p:txBody>
      </p:sp>
      <p:pic>
        <p:nvPicPr>
          <p:cNvPr id="9" name="Picture 8" descr="A logo of a flame&#10;&#10;Description automatically generated">
            <a:extLst>
              <a:ext uri="{FF2B5EF4-FFF2-40B4-BE49-F238E27FC236}">
                <a16:creationId xmlns:a16="http://schemas.microsoft.com/office/drawing/2014/main" id="{4E40DD7D-51CB-6092-E879-3B391F29AC9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47840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1_Comparison">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A065-1227-EBB3-EFE2-715FE8C5A36C}"/>
              </a:ext>
            </a:extLst>
          </p:cNvPr>
          <p:cNvSpPr>
            <a:spLocks noGrp="1"/>
          </p:cNvSpPr>
          <p:nvPr>
            <p:ph type="title"/>
          </p:nvPr>
        </p:nvSpPr>
        <p:spPr>
          <a:xfrm>
            <a:off x="839788" y="365125"/>
            <a:ext cx="10515600" cy="1325563"/>
          </a:xfrm>
        </p:spPr>
        <p:txBody>
          <a:bodyPr/>
          <a:lstStyle>
            <a:lvl1pPr>
              <a:defRPr>
                <a:solidFill>
                  <a:schemeClr val="accent2"/>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0BAA8ED2-5ADB-3F67-EBB1-69DE29AEBE8D}"/>
              </a:ext>
            </a:extLst>
          </p:cNvPr>
          <p:cNvSpPr>
            <a:spLocks noGrp="1"/>
          </p:cNvSpPr>
          <p:nvPr>
            <p:ph type="body" idx="1"/>
          </p:nvPr>
        </p:nvSpPr>
        <p:spPr>
          <a:xfrm>
            <a:off x="839788" y="1821775"/>
            <a:ext cx="5157787" cy="683300"/>
          </a:xfrm>
        </p:spPr>
        <p:txBody>
          <a:bodyPr anchor="b"/>
          <a:lstStyle>
            <a:lvl1pPr marL="0" indent="0">
              <a:buNone/>
              <a:defRPr sz="2400" b="1">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A539890-635D-0FF3-3644-42A84564A358}"/>
              </a:ext>
            </a:extLst>
          </p:cNvPr>
          <p:cNvSpPr>
            <a:spLocks noGrp="1"/>
          </p:cNvSpPr>
          <p:nvPr>
            <p:ph sz="half" idx="2"/>
          </p:nvPr>
        </p:nvSpPr>
        <p:spPr>
          <a:xfrm>
            <a:off x="839788" y="2650603"/>
            <a:ext cx="5157787" cy="3539060"/>
          </a:xfrm>
        </p:spPr>
        <p:txBody>
          <a:bodyPr/>
          <a:lstStyle>
            <a:lvl1pPr>
              <a:lnSpc>
                <a:spcPct val="100000"/>
              </a:lnSpc>
              <a:defRPr>
                <a:solidFill>
                  <a:schemeClr val="accent5"/>
                </a:solidFill>
              </a:defRPr>
            </a:lvl1pPr>
            <a:lvl2pPr>
              <a:lnSpc>
                <a:spcPct val="100000"/>
              </a:lnSpc>
              <a:defRPr>
                <a:solidFill>
                  <a:schemeClr val="accent5"/>
                </a:solidFill>
              </a:defRPr>
            </a:lvl2pPr>
            <a:lvl3pPr>
              <a:lnSpc>
                <a:spcPct val="100000"/>
              </a:lnSpc>
              <a:defRPr>
                <a:solidFill>
                  <a:schemeClr val="accent5"/>
                </a:solidFill>
              </a:defRPr>
            </a:lvl3pPr>
            <a:lvl4pPr>
              <a:lnSpc>
                <a:spcPct val="100000"/>
              </a:lnSpc>
              <a:defRPr>
                <a:solidFill>
                  <a:schemeClr val="accent5"/>
                </a:solidFill>
              </a:defRPr>
            </a:lvl4pPr>
            <a:lvl5pPr>
              <a:lnSpc>
                <a:spcPct val="100000"/>
              </a:lnSpc>
              <a:defRPr>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FC78D9E-1243-7C7F-AC09-6F50D1331D90}"/>
              </a:ext>
            </a:extLst>
          </p:cNvPr>
          <p:cNvSpPr>
            <a:spLocks noGrp="1"/>
          </p:cNvSpPr>
          <p:nvPr>
            <p:ph type="body" sz="quarter" idx="3"/>
          </p:nvPr>
        </p:nvSpPr>
        <p:spPr>
          <a:xfrm>
            <a:off x="6172200" y="1821775"/>
            <a:ext cx="5183188" cy="683300"/>
          </a:xfrm>
        </p:spPr>
        <p:txBody>
          <a:bodyPr anchor="b"/>
          <a:lstStyle>
            <a:lvl1pPr marL="0" indent="0">
              <a:buNone/>
              <a:defRPr sz="2400" b="1">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455EC492-F0EC-09B5-475B-11B52983CE99}"/>
              </a:ext>
            </a:extLst>
          </p:cNvPr>
          <p:cNvSpPr>
            <a:spLocks noGrp="1"/>
          </p:cNvSpPr>
          <p:nvPr>
            <p:ph sz="quarter" idx="4"/>
          </p:nvPr>
        </p:nvSpPr>
        <p:spPr>
          <a:xfrm>
            <a:off x="6172200" y="2650603"/>
            <a:ext cx="5183188" cy="3539060"/>
          </a:xfrm>
        </p:spPr>
        <p:txBody>
          <a:bodyPr/>
          <a:lstStyle>
            <a:lvl1pPr>
              <a:lnSpc>
                <a:spcPct val="100000"/>
              </a:lnSpc>
              <a:defRPr>
                <a:solidFill>
                  <a:schemeClr val="accent5"/>
                </a:solidFill>
              </a:defRPr>
            </a:lvl1pPr>
            <a:lvl2pPr>
              <a:lnSpc>
                <a:spcPct val="100000"/>
              </a:lnSpc>
              <a:defRPr>
                <a:solidFill>
                  <a:schemeClr val="accent5"/>
                </a:solidFill>
              </a:defRPr>
            </a:lvl2pPr>
            <a:lvl3pPr>
              <a:lnSpc>
                <a:spcPct val="100000"/>
              </a:lnSpc>
              <a:defRPr>
                <a:solidFill>
                  <a:schemeClr val="accent5"/>
                </a:solidFill>
              </a:defRPr>
            </a:lvl3pPr>
            <a:lvl4pPr>
              <a:lnSpc>
                <a:spcPct val="100000"/>
              </a:lnSpc>
              <a:defRPr>
                <a:solidFill>
                  <a:schemeClr val="accent5"/>
                </a:solidFill>
              </a:defRPr>
            </a:lvl4pPr>
            <a:lvl5pPr>
              <a:lnSpc>
                <a:spcPct val="100000"/>
              </a:lnSpc>
              <a:defRPr>
                <a:solidFill>
                  <a:schemeClr val="accent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495415D9-092C-880B-1932-5500E285C8C7}"/>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6"/>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11" name="Picture 10" descr="A logo of a flame&#10;&#10;Description automatically generated">
            <a:extLst>
              <a:ext uri="{FF2B5EF4-FFF2-40B4-BE49-F238E27FC236}">
                <a16:creationId xmlns:a16="http://schemas.microsoft.com/office/drawing/2014/main" id="{F563F515-B6E8-7801-4009-50A8988B23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408138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Content + Image 3">
    <p:spTree>
      <p:nvGrpSpPr>
        <p:cNvPr id="1" name=""/>
        <p:cNvGrpSpPr/>
        <p:nvPr/>
      </p:nvGrpSpPr>
      <p:grpSpPr>
        <a:xfrm>
          <a:off x="0" y="0"/>
          <a:ext cx="0" cy="0"/>
          <a:chOff x="0" y="0"/>
          <a:chExt cx="0" cy="0"/>
        </a:xfrm>
      </p:grpSpPr>
      <p:pic>
        <p:nvPicPr>
          <p:cNvPr id="16" name="Picture 15" descr="A person standing on a hill&#10;&#10;Description automatically generated">
            <a:extLst>
              <a:ext uri="{FF2B5EF4-FFF2-40B4-BE49-F238E27FC236}">
                <a16:creationId xmlns:a16="http://schemas.microsoft.com/office/drawing/2014/main" id="{9278C653-9113-FA68-E3C9-45AB0A7715F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235032" cy="5105400"/>
          </a:xfrm>
          <a:prstGeom prst="rect">
            <a:avLst/>
          </a:prstGeom>
        </p:spPr>
      </p:pic>
      <p:sp>
        <p:nvSpPr>
          <p:cNvPr id="12" name="Round Same Side Corner Rectangle 11">
            <a:extLst>
              <a:ext uri="{FF2B5EF4-FFF2-40B4-BE49-F238E27FC236}">
                <a16:creationId xmlns:a16="http://schemas.microsoft.com/office/drawing/2014/main" id="{AC0D13BF-FB4E-D272-0E77-D94E33BF2628}"/>
              </a:ext>
            </a:extLst>
          </p:cNvPr>
          <p:cNvSpPr/>
          <p:nvPr userDrawn="1"/>
        </p:nvSpPr>
        <p:spPr>
          <a:xfrm rot="10800000">
            <a:off x="4639236" y="3072994"/>
            <a:ext cx="2913529" cy="2913529"/>
          </a:xfrm>
          <a:prstGeom prst="round2SameRect">
            <a:avLst>
              <a:gd name="adj1" fmla="val 50000"/>
              <a:gd name="adj2"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 Same Side Corner Rectangle 13">
            <a:extLst>
              <a:ext uri="{FF2B5EF4-FFF2-40B4-BE49-F238E27FC236}">
                <a16:creationId xmlns:a16="http://schemas.microsoft.com/office/drawing/2014/main" id="{8CF1C955-7AF0-A6DF-463A-7B3F9E7D2FEC}"/>
              </a:ext>
            </a:extLst>
          </p:cNvPr>
          <p:cNvSpPr/>
          <p:nvPr userDrawn="1"/>
        </p:nvSpPr>
        <p:spPr>
          <a:xfrm rot="10800000">
            <a:off x="887507" y="3072994"/>
            <a:ext cx="2913529" cy="2913529"/>
          </a:xfrm>
          <a:prstGeom prst="round2SameRect">
            <a:avLst>
              <a:gd name="adj1" fmla="val 50000"/>
              <a:gd name="adj2"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 Same Side Corner Rectangle 4">
            <a:extLst>
              <a:ext uri="{FF2B5EF4-FFF2-40B4-BE49-F238E27FC236}">
                <a16:creationId xmlns:a16="http://schemas.microsoft.com/office/drawing/2014/main" id="{77A00B22-2ADE-FC46-86BD-86FFBBC22D73}"/>
              </a:ext>
            </a:extLst>
          </p:cNvPr>
          <p:cNvSpPr/>
          <p:nvPr userDrawn="1"/>
        </p:nvSpPr>
        <p:spPr>
          <a:xfrm rot="10800000">
            <a:off x="8440271" y="3072994"/>
            <a:ext cx="2913529" cy="2913529"/>
          </a:xfrm>
          <a:prstGeom prst="round2SameRect">
            <a:avLst>
              <a:gd name="adj1" fmla="val 50000"/>
              <a:gd name="adj2" fmla="val 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3" name="Content Placeholder 2">
            <a:extLst>
              <a:ext uri="{FF2B5EF4-FFF2-40B4-BE49-F238E27FC236}">
                <a16:creationId xmlns:a16="http://schemas.microsoft.com/office/drawing/2014/main" id="{5BED49F0-5804-3DF6-05DD-C6D72EC523DC}"/>
              </a:ext>
            </a:extLst>
          </p:cNvPr>
          <p:cNvSpPr>
            <a:spLocks noGrp="1"/>
          </p:cNvSpPr>
          <p:nvPr>
            <p:ph idx="1"/>
          </p:nvPr>
        </p:nvSpPr>
        <p:spPr>
          <a:xfrm>
            <a:off x="1231824" y="3548650"/>
            <a:ext cx="2139952" cy="149860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0" name="Content Placeholder 2">
            <a:extLst>
              <a:ext uri="{FF2B5EF4-FFF2-40B4-BE49-F238E27FC236}">
                <a16:creationId xmlns:a16="http://schemas.microsoft.com/office/drawing/2014/main" id="{469ED9CF-D245-A663-3194-530B9E91CAD7}"/>
              </a:ext>
            </a:extLst>
          </p:cNvPr>
          <p:cNvSpPr>
            <a:spLocks noGrp="1"/>
          </p:cNvSpPr>
          <p:nvPr>
            <p:ph idx="13"/>
          </p:nvPr>
        </p:nvSpPr>
        <p:spPr>
          <a:xfrm>
            <a:off x="5026024" y="3548650"/>
            <a:ext cx="2139952" cy="149860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17180FDA-8188-CF5F-4910-6B62C64ED67A}"/>
              </a:ext>
            </a:extLst>
          </p:cNvPr>
          <p:cNvSpPr>
            <a:spLocks noGrp="1"/>
          </p:cNvSpPr>
          <p:nvPr>
            <p:ph idx="14"/>
          </p:nvPr>
        </p:nvSpPr>
        <p:spPr>
          <a:xfrm>
            <a:off x="8820224" y="3548650"/>
            <a:ext cx="2139952" cy="149860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82090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ntent + Image 2">
    <p:spTree>
      <p:nvGrpSpPr>
        <p:cNvPr id="1" name=""/>
        <p:cNvGrpSpPr/>
        <p:nvPr/>
      </p:nvGrpSpPr>
      <p:grpSpPr>
        <a:xfrm>
          <a:off x="0" y="0"/>
          <a:ext cx="0" cy="0"/>
          <a:chOff x="0" y="0"/>
          <a:chExt cx="0" cy="0"/>
        </a:xfrm>
      </p:grpSpPr>
      <p:pic>
        <p:nvPicPr>
          <p:cNvPr id="21" name="Picture 20" descr="A close-up of a plant&#10;&#10;Description automatically generated">
            <a:extLst>
              <a:ext uri="{FF2B5EF4-FFF2-40B4-BE49-F238E27FC236}">
                <a16:creationId xmlns:a16="http://schemas.microsoft.com/office/drawing/2014/main" id="{0BEA845A-D1F9-159C-7499-B509F9DB9214}"/>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35298"/>
            <a:ext cx="12192000" cy="5140699"/>
          </a:xfrm>
          <a:prstGeom prst="rect">
            <a:avLst/>
          </a:prstGeom>
        </p:spPr>
      </p:pic>
      <p:sp>
        <p:nvSpPr>
          <p:cNvPr id="5" name="Rounded Rectangle 4">
            <a:extLst>
              <a:ext uri="{FF2B5EF4-FFF2-40B4-BE49-F238E27FC236}">
                <a16:creationId xmlns:a16="http://schemas.microsoft.com/office/drawing/2014/main" id="{54DD74A2-5633-0321-28D5-1E90373D688D}"/>
              </a:ext>
            </a:extLst>
          </p:cNvPr>
          <p:cNvSpPr/>
          <p:nvPr userDrawn="1"/>
        </p:nvSpPr>
        <p:spPr>
          <a:xfrm>
            <a:off x="4489450" y="3162300"/>
            <a:ext cx="3213100" cy="2921000"/>
          </a:xfrm>
          <a:prstGeom prst="roundRect">
            <a:avLst>
              <a:gd name="adj" fmla="val 1884"/>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4924DDB8-54CD-9F7A-837E-7147A5E8007D}"/>
              </a:ext>
            </a:extLst>
          </p:cNvPr>
          <p:cNvSpPr/>
          <p:nvPr userDrawn="1"/>
        </p:nvSpPr>
        <p:spPr>
          <a:xfrm>
            <a:off x="8274050" y="3162300"/>
            <a:ext cx="3213100" cy="2921000"/>
          </a:xfrm>
          <a:prstGeom prst="roundRect">
            <a:avLst>
              <a:gd name="adj" fmla="val 1884"/>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1547FDAA-E2BC-2C56-C29B-FAF30D479C92}"/>
              </a:ext>
            </a:extLst>
          </p:cNvPr>
          <p:cNvSpPr/>
          <p:nvPr userDrawn="1"/>
        </p:nvSpPr>
        <p:spPr>
          <a:xfrm>
            <a:off x="692150" y="3162300"/>
            <a:ext cx="3213100" cy="2921000"/>
          </a:xfrm>
          <a:prstGeom prst="roundRect">
            <a:avLst>
              <a:gd name="adj" fmla="val 188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p:txBody>
          <a:bodyPr/>
          <a:lstStyle>
            <a:lvl1pPr>
              <a:defRPr>
                <a:solidFill>
                  <a:schemeClr val="accent6"/>
                </a:solidFill>
              </a:defRPr>
            </a:lvl1pPr>
          </a:lstStyle>
          <a:p>
            <a:r>
              <a:rPr lang="en-US" dirty="0"/>
              <a:t>Click to edit Master title style</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3" name="Content Placeholder 2">
            <a:extLst>
              <a:ext uri="{FF2B5EF4-FFF2-40B4-BE49-F238E27FC236}">
                <a16:creationId xmlns:a16="http://schemas.microsoft.com/office/drawing/2014/main" id="{5BED49F0-5804-3DF6-05DD-C6D72EC523DC}"/>
              </a:ext>
            </a:extLst>
          </p:cNvPr>
          <p:cNvSpPr>
            <a:spLocks noGrp="1"/>
          </p:cNvSpPr>
          <p:nvPr>
            <p:ph idx="1"/>
          </p:nvPr>
        </p:nvSpPr>
        <p:spPr>
          <a:xfrm>
            <a:off x="1231824" y="4215743"/>
            <a:ext cx="2139952" cy="164846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0" name="Content Placeholder 2">
            <a:extLst>
              <a:ext uri="{FF2B5EF4-FFF2-40B4-BE49-F238E27FC236}">
                <a16:creationId xmlns:a16="http://schemas.microsoft.com/office/drawing/2014/main" id="{469ED9CF-D245-A663-3194-530B9E91CAD7}"/>
              </a:ext>
            </a:extLst>
          </p:cNvPr>
          <p:cNvSpPr>
            <a:spLocks noGrp="1"/>
          </p:cNvSpPr>
          <p:nvPr>
            <p:ph idx="13"/>
          </p:nvPr>
        </p:nvSpPr>
        <p:spPr>
          <a:xfrm>
            <a:off x="5026024" y="4215743"/>
            <a:ext cx="2139952" cy="164846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17180FDA-8188-CF5F-4910-6B62C64ED67A}"/>
              </a:ext>
            </a:extLst>
          </p:cNvPr>
          <p:cNvSpPr>
            <a:spLocks noGrp="1"/>
          </p:cNvSpPr>
          <p:nvPr>
            <p:ph idx="14"/>
          </p:nvPr>
        </p:nvSpPr>
        <p:spPr>
          <a:xfrm>
            <a:off x="8820224" y="4215743"/>
            <a:ext cx="2139952" cy="1648462"/>
          </a:xfrm>
        </p:spPr>
        <p:txBody>
          <a:bodyPr>
            <a:normAutofit/>
          </a:bodyPr>
          <a:lstStyle>
            <a:lvl1pPr marL="0" indent="0" algn="ctr">
              <a:lnSpc>
                <a:spcPct val="100000"/>
              </a:lnSpc>
              <a:buFontTx/>
              <a:buNone/>
              <a:defRPr sz="1800">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4" name="Content Placeholder 2">
            <a:extLst>
              <a:ext uri="{FF2B5EF4-FFF2-40B4-BE49-F238E27FC236}">
                <a16:creationId xmlns:a16="http://schemas.microsoft.com/office/drawing/2014/main" id="{51B1FC05-01B6-E40E-9515-30082C8D8992}"/>
              </a:ext>
            </a:extLst>
          </p:cNvPr>
          <p:cNvSpPr>
            <a:spLocks noGrp="1"/>
          </p:cNvSpPr>
          <p:nvPr>
            <p:ph idx="15"/>
          </p:nvPr>
        </p:nvSpPr>
        <p:spPr>
          <a:xfrm>
            <a:off x="1231824" y="3420420"/>
            <a:ext cx="2139952" cy="699109"/>
          </a:xfrm>
        </p:spPr>
        <p:txBody>
          <a:bodyPr anchor="b">
            <a:normAutofit/>
          </a:bodyPr>
          <a:lstStyle>
            <a:lvl1pPr marL="0" indent="0" algn="ctr">
              <a:lnSpc>
                <a:spcPct val="100000"/>
              </a:lnSpc>
              <a:buFontTx/>
              <a:buNone/>
              <a:defRPr sz="1800" b="1">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5" name="Content Placeholder 2">
            <a:extLst>
              <a:ext uri="{FF2B5EF4-FFF2-40B4-BE49-F238E27FC236}">
                <a16:creationId xmlns:a16="http://schemas.microsoft.com/office/drawing/2014/main" id="{66E1B70A-D46E-B391-67E9-B5F7D859B551}"/>
              </a:ext>
            </a:extLst>
          </p:cNvPr>
          <p:cNvSpPr>
            <a:spLocks noGrp="1"/>
          </p:cNvSpPr>
          <p:nvPr>
            <p:ph idx="16"/>
          </p:nvPr>
        </p:nvSpPr>
        <p:spPr>
          <a:xfrm>
            <a:off x="5026024" y="3420420"/>
            <a:ext cx="2139952" cy="699109"/>
          </a:xfrm>
        </p:spPr>
        <p:txBody>
          <a:bodyPr anchor="b">
            <a:normAutofit/>
          </a:bodyPr>
          <a:lstStyle>
            <a:lvl1pPr marL="0" indent="0" algn="ctr">
              <a:lnSpc>
                <a:spcPct val="100000"/>
              </a:lnSpc>
              <a:buFontTx/>
              <a:buNone/>
              <a:defRPr sz="1800" b="1">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
        <p:nvSpPr>
          <p:cNvPr id="17" name="Content Placeholder 2">
            <a:extLst>
              <a:ext uri="{FF2B5EF4-FFF2-40B4-BE49-F238E27FC236}">
                <a16:creationId xmlns:a16="http://schemas.microsoft.com/office/drawing/2014/main" id="{549157B3-D76D-697A-6DCB-F93342B5BD42}"/>
              </a:ext>
            </a:extLst>
          </p:cNvPr>
          <p:cNvSpPr>
            <a:spLocks noGrp="1"/>
          </p:cNvSpPr>
          <p:nvPr>
            <p:ph idx="17"/>
          </p:nvPr>
        </p:nvSpPr>
        <p:spPr>
          <a:xfrm>
            <a:off x="8820224" y="3420420"/>
            <a:ext cx="2139952" cy="699109"/>
          </a:xfrm>
        </p:spPr>
        <p:txBody>
          <a:bodyPr anchor="b">
            <a:normAutofit/>
          </a:bodyPr>
          <a:lstStyle>
            <a:lvl1pPr marL="0" indent="0" algn="ctr">
              <a:lnSpc>
                <a:spcPct val="100000"/>
              </a:lnSpc>
              <a:buFontTx/>
              <a:buNone/>
              <a:defRPr sz="1800" b="1">
                <a:solidFill>
                  <a:schemeClr val="bg1"/>
                </a:solidFill>
              </a:defRPr>
            </a:lvl1pPr>
            <a:lvl2pPr marL="457200" indent="0">
              <a:lnSpc>
                <a:spcPct val="100000"/>
              </a:lnSpc>
              <a:buFontTx/>
              <a:buNone/>
              <a:defRPr sz="1800">
                <a:solidFill>
                  <a:schemeClr val="accent6"/>
                </a:solidFill>
              </a:defRPr>
            </a:lvl2pPr>
            <a:lvl3pPr marL="914400" indent="0">
              <a:lnSpc>
                <a:spcPct val="100000"/>
              </a:lnSpc>
              <a:buFontTx/>
              <a:buNone/>
              <a:defRPr sz="1800">
                <a:solidFill>
                  <a:schemeClr val="accent6"/>
                </a:solidFill>
              </a:defRPr>
            </a:lvl3pPr>
            <a:lvl4pPr marL="1371600" indent="0">
              <a:lnSpc>
                <a:spcPct val="100000"/>
              </a:lnSpc>
              <a:buFontTx/>
              <a:buNone/>
              <a:defRPr sz="1800">
                <a:solidFill>
                  <a:schemeClr val="accent6"/>
                </a:solidFill>
              </a:defRPr>
            </a:lvl4pPr>
            <a:lvl5pPr marL="1828800" indent="0">
              <a:lnSpc>
                <a:spcPct val="100000"/>
              </a:lnSpc>
              <a:buFontTx/>
              <a:buNone/>
              <a:defRPr sz="1800">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2520414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Content + Imag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F35FFD-8AAE-C0BD-C637-07175659DBD0}"/>
              </a:ext>
            </a:extLst>
          </p:cNvPr>
          <p:cNvSpPr/>
          <p:nvPr userDrawn="1"/>
        </p:nvSpPr>
        <p:spPr>
          <a:xfrm>
            <a:off x="7670800" y="0"/>
            <a:ext cx="45212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person standing on a hill&#10;&#10;Description automatically generated">
            <a:extLst>
              <a:ext uri="{FF2B5EF4-FFF2-40B4-BE49-F238E27FC236}">
                <a16:creationId xmlns:a16="http://schemas.microsoft.com/office/drawing/2014/main" id="{9278C653-9113-FA68-E3C9-45AB0A7715F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
            <a:ext cx="7689476" cy="6874697"/>
          </a:xfrm>
          <a:prstGeom prst="rect">
            <a:avLst/>
          </a:prstGeom>
        </p:spPr>
      </p:pic>
      <p:sp>
        <p:nvSpPr>
          <p:cNvPr id="3" name="Round Same Side Corner Rectangle 2">
            <a:extLst>
              <a:ext uri="{FF2B5EF4-FFF2-40B4-BE49-F238E27FC236}">
                <a16:creationId xmlns:a16="http://schemas.microsoft.com/office/drawing/2014/main" id="{8E970ED9-4B51-5C23-D735-1703B2A6C3E0}"/>
              </a:ext>
            </a:extLst>
          </p:cNvPr>
          <p:cNvSpPr/>
          <p:nvPr userDrawn="1"/>
        </p:nvSpPr>
        <p:spPr>
          <a:xfrm rot="5400000">
            <a:off x="7689476" y="1067507"/>
            <a:ext cx="510987" cy="510987"/>
          </a:xfrm>
          <a:prstGeom prst="round2SameRect">
            <a:avLst>
              <a:gd name="adj1" fmla="val 50000"/>
              <a:gd name="adj2" fmla="val 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a:xfrm>
            <a:off x="838200" y="947225"/>
            <a:ext cx="4906108" cy="3343421"/>
          </a:xfrm>
        </p:spPr>
        <p:txBody>
          <a:bodyPr/>
          <a:lstStyle>
            <a:lvl1pPr>
              <a:defRPr sz="5400">
                <a:solidFill>
                  <a:schemeClr val="bg1"/>
                </a:solidFill>
              </a:defRPr>
            </a:lvl1pPr>
          </a:lstStyle>
          <a:p>
            <a:r>
              <a:rPr lang="en-US" dirty="0"/>
              <a:t>Click to edit Master title style</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14" name="Text Placeholder 13">
            <a:extLst>
              <a:ext uri="{FF2B5EF4-FFF2-40B4-BE49-F238E27FC236}">
                <a16:creationId xmlns:a16="http://schemas.microsoft.com/office/drawing/2014/main" id="{2B20055F-46A4-47A9-E42C-4067CB867401}"/>
              </a:ext>
            </a:extLst>
          </p:cNvPr>
          <p:cNvSpPr>
            <a:spLocks noGrp="1"/>
          </p:cNvSpPr>
          <p:nvPr>
            <p:ph type="body" sz="quarter" idx="15"/>
          </p:nvPr>
        </p:nvSpPr>
        <p:spPr>
          <a:xfrm>
            <a:off x="8397688" y="634635"/>
            <a:ext cx="3311712" cy="1435458"/>
          </a:xfrm>
        </p:spPr>
        <p:txBody>
          <a:bodyPr anchor="ctr">
            <a:normAutofit/>
          </a:bodyPr>
          <a:lstStyle>
            <a:lvl1pPr marL="0" indent="0">
              <a:lnSpc>
                <a:spcPct val="100000"/>
              </a:lnSpc>
              <a:buFontTx/>
              <a:buNone/>
              <a:defRPr sz="20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
        <p:nvSpPr>
          <p:cNvPr id="17" name="Text Placeholder 13">
            <a:extLst>
              <a:ext uri="{FF2B5EF4-FFF2-40B4-BE49-F238E27FC236}">
                <a16:creationId xmlns:a16="http://schemas.microsoft.com/office/drawing/2014/main" id="{16CA3F19-CD24-9FCF-3310-D1FEA0595AC7}"/>
              </a:ext>
            </a:extLst>
          </p:cNvPr>
          <p:cNvSpPr>
            <a:spLocks noGrp="1"/>
          </p:cNvSpPr>
          <p:nvPr>
            <p:ph type="body" sz="quarter" idx="16"/>
          </p:nvPr>
        </p:nvSpPr>
        <p:spPr>
          <a:xfrm>
            <a:off x="8397688" y="2711271"/>
            <a:ext cx="3311712" cy="1435458"/>
          </a:xfrm>
        </p:spPr>
        <p:txBody>
          <a:bodyPr anchor="ctr">
            <a:normAutofit/>
          </a:bodyPr>
          <a:lstStyle>
            <a:lvl1pPr marL="0" indent="0">
              <a:lnSpc>
                <a:spcPct val="100000"/>
              </a:lnSpc>
              <a:buFontTx/>
              <a:buNone/>
              <a:defRPr sz="20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
        <p:nvSpPr>
          <p:cNvPr id="18" name="Text Placeholder 13">
            <a:extLst>
              <a:ext uri="{FF2B5EF4-FFF2-40B4-BE49-F238E27FC236}">
                <a16:creationId xmlns:a16="http://schemas.microsoft.com/office/drawing/2014/main" id="{C2E524E8-343C-9179-E082-77FE9D180F61}"/>
              </a:ext>
            </a:extLst>
          </p:cNvPr>
          <p:cNvSpPr>
            <a:spLocks noGrp="1"/>
          </p:cNvSpPr>
          <p:nvPr>
            <p:ph type="body" sz="quarter" idx="17"/>
          </p:nvPr>
        </p:nvSpPr>
        <p:spPr>
          <a:xfrm>
            <a:off x="8397688" y="4603571"/>
            <a:ext cx="3311712" cy="1435458"/>
          </a:xfrm>
        </p:spPr>
        <p:txBody>
          <a:bodyPr anchor="ctr">
            <a:normAutofit/>
          </a:bodyPr>
          <a:lstStyle>
            <a:lvl1pPr marL="0" indent="0">
              <a:lnSpc>
                <a:spcPct val="100000"/>
              </a:lnSpc>
              <a:buFontTx/>
              <a:buNone/>
              <a:defRPr sz="20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
        <p:nvSpPr>
          <p:cNvPr id="19" name="Text Placeholder 13">
            <a:extLst>
              <a:ext uri="{FF2B5EF4-FFF2-40B4-BE49-F238E27FC236}">
                <a16:creationId xmlns:a16="http://schemas.microsoft.com/office/drawing/2014/main" id="{A7FF8A1C-C398-8D87-BA63-ACD5B2CACB5E}"/>
              </a:ext>
            </a:extLst>
          </p:cNvPr>
          <p:cNvSpPr>
            <a:spLocks noGrp="1"/>
          </p:cNvSpPr>
          <p:nvPr>
            <p:ph type="body" sz="quarter" idx="18" hasCustomPrompt="1"/>
          </p:nvPr>
        </p:nvSpPr>
        <p:spPr>
          <a:xfrm>
            <a:off x="7707245" y="1013719"/>
            <a:ext cx="495721" cy="644762"/>
          </a:xfrm>
        </p:spPr>
        <p:txBody>
          <a:bodyPr anchor="ctr">
            <a:normAutofit/>
          </a:bodyPr>
          <a:lstStyle>
            <a:lvl1pPr marL="0" indent="0" algn="l">
              <a:buFontTx/>
              <a:buNone/>
              <a:defRPr sz="2400">
                <a:solidFill>
                  <a:schemeClr val="bg1"/>
                </a:solidFill>
                <a:latin typeface="Tenor Sans" panose="02000000000000000000" pitchFamily="2"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1</a:t>
            </a:r>
          </a:p>
        </p:txBody>
      </p:sp>
      <p:sp>
        <p:nvSpPr>
          <p:cNvPr id="7" name="Round Same Side Corner Rectangle 6">
            <a:extLst>
              <a:ext uri="{FF2B5EF4-FFF2-40B4-BE49-F238E27FC236}">
                <a16:creationId xmlns:a16="http://schemas.microsoft.com/office/drawing/2014/main" id="{116DE8FC-2B83-F92F-BF82-351642DA0688}"/>
              </a:ext>
            </a:extLst>
          </p:cNvPr>
          <p:cNvSpPr/>
          <p:nvPr userDrawn="1"/>
        </p:nvSpPr>
        <p:spPr>
          <a:xfrm rot="5400000">
            <a:off x="7689476" y="3173506"/>
            <a:ext cx="510987" cy="510987"/>
          </a:xfrm>
          <a:prstGeom prst="round2SameRect">
            <a:avLst>
              <a:gd name="adj1" fmla="val 50000"/>
              <a:gd name="adj2"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3">
            <a:extLst>
              <a:ext uri="{FF2B5EF4-FFF2-40B4-BE49-F238E27FC236}">
                <a16:creationId xmlns:a16="http://schemas.microsoft.com/office/drawing/2014/main" id="{0AFEE527-3081-50AB-D851-B0527E44A707}"/>
              </a:ext>
            </a:extLst>
          </p:cNvPr>
          <p:cNvSpPr>
            <a:spLocks noGrp="1"/>
          </p:cNvSpPr>
          <p:nvPr>
            <p:ph type="body" sz="quarter" idx="19" hasCustomPrompt="1"/>
          </p:nvPr>
        </p:nvSpPr>
        <p:spPr>
          <a:xfrm>
            <a:off x="7707245" y="3119718"/>
            <a:ext cx="495721" cy="644762"/>
          </a:xfrm>
        </p:spPr>
        <p:txBody>
          <a:bodyPr anchor="ctr">
            <a:normAutofit/>
          </a:bodyPr>
          <a:lstStyle>
            <a:lvl1pPr marL="0" indent="0" algn="l">
              <a:buFontTx/>
              <a:buNone/>
              <a:defRPr sz="2400">
                <a:solidFill>
                  <a:schemeClr val="bg1"/>
                </a:solidFill>
                <a:latin typeface="Tenor Sans" panose="02000000000000000000" pitchFamily="2"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2</a:t>
            </a:r>
          </a:p>
        </p:txBody>
      </p:sp>
      <p:sp>
        <p:nvSpPr>
          <p:cNvPr id="10" name="Round Same Side Corner Rectangle 9">
            <a:extLst>
              <a:ext uri="{FF2B5EF4-FFF2-40B4-BE49-F238E27FC236}">
                <a16:creationId xmlns:a16="http://schemas.microsoft.com/office/drawing/2014/main" id="{CAB1C699-438F-2E64-DF4A-B17BE6F5D27F}"/>
              </a:ext>
            </a:extLst>
          </p:cNvPr>
          <p:cNvSpPr/>
          <p:nvPr userDrawn="1"/>
        </p:nvSpPr>
        <p:spPr>
          <a:xfrm rot="5400000">
            <a:off x="7689476" y="5056093"/>
            <a:ext cx="510987" cy="510987"/>
          </a:xfrm>
          <a:prstGeom prst="round2SameRect">
            <a:avLst>
              <a:gd name="adj1" fmla="val 50000"/>
              <a:gd name="adj2" fmla="val 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3">
            <a:extLst>
              <a:ext uri="{FF2B5EF4-FFF2-40B4-BE49-F238E27FC236}">
                <a16:creationId xmlns:a16="http://schemas.microsoft.com/office/drawing/2014/main" id="{6770D618-2E83-AA6E-FBFF-6180603B6433}"/>
              </a:ext>
            </a:extLst>
          </p:cNvPr>
          <p:cNvSpPr>
            <a:spLocks noGrp="1"/>
          </p:cNvSpPr>
          <p:nvPr>
            <p:ph type="body" sz="quarter" idx="20" hasCustomPrompt="1"/>
          </p:nvPr>
        </p:nvSpPr>
        <p:spPr>
          <a:xfrm>
            <a:off x="7707245" y="5002305"/>
            <a:ext cx="495721" cy="644762"/>
          </a:xfrm>
        </p:spPr>
        <p:txBody>
          <a:bodyPr anchor="ctr">
            <a:normAutofit/>
          </a:bodyPr>
          <a:lstStyle>
            <a:lvl1pPr marL="0" indent="0" algn="l">
              <a:buFontTx/>
              <a:buNone/>
              <a:defRPr sz="2400">
                <a:solidFill>
                  <a:schemeClr val="bg1"/>
                </a:solidFill>
                <a:latin typeface="Tenor Sans" panose="02000000000000000000" pitchFamily="2"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3</a:t>
            </a:r>
          </a:p>
        </p:txBody>
      </p:sp>
    </p:spTree>
    <p:extLst>
      <p:ext uri="{BB962C8B-B14F-4D97-AF65-F5344CB8AC3E}">
        <p14:creationId xmlns:p14="http://schemas.microsoft.com/office/powerpoint/2010/main" val="7993795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ntent + Image 3">
    <p:spTree>
      <p:nvGrpSpPr>
        <p:cNvPr id="1" name=""/>
        <p:cNvGrpSpPr/>
        <p:nvPr/>
      </p:nvGrpSpPr>
      <p:grpSpPr>
        <a:xfrm>
          <a:off x="0" y="0"/>
          <a:ext cx="0" cy="0"/>
          <a:chOff x="0" y="0"/>
          <a:chExt cx="0" cy="0"/>
        </a:xfrm>
      </p:grpSpPr>
      <p:pic>
        <p:nvPicPr>
          <p:cNvPr id="7" name="Picture 6" descr="A person running on a road&#10;&#10;Description automatically generated">
            <a:extLst>
              <a:ext uri="{FF2B5EF4-FFF2-40B4-BE49-F238E27FC236}">
                <a16:creationId xmlns:a16="http://schemas.microsoft.com/office/drawing/2014/main" id="{D9A98724-42A2-CD78-B44F-8B1F5FAA309B}"/>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0"/>
            <a:ext cx="7670800" cy="6858000"/>
          </a:xfrm>
          <a:prstGeom prst="rect">
            <a:avLst/>
          </a:prstGeom>
        </p:spPr>
      </p:pic>
      <p:sp>
        <p:nvSpPr>
          <p:cNvPr id="4" name="Rectangle 3">
            <a:extLst>
              <a:ext uri="{FF2B5EF4-FFF2-40B4-BE49-F238E27FC236}">
                <a16:creationId xmlns:a16="http://schemas.microsoft.com/office/drawing/2014/main" id="{13F35FFD-8AAE-C0BD-C637-07175659DBD0}"/>
              </a:ext>
            </a:extLst>
          </p:cNvPr>
          <p:cNvSpPr/>
          <p:nvPr userDrawn="1"/>
        </p:nvSpPr>
        <p:spPr>
          <a:xfrm>
            <a:off x="7670800" y="0"/>
            <a:ext cx="45212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a:xfrm>
            <a:off x="838200" y="717973"/>
            <a:ext cx="3683001" cy="5321056"/>
          </a:xfrm>
        </p:spPr>
        <p:txBody>
          <a:bodyPr/>
          <a:lstStyle>
            <a:lvl1pPr>
              <a:defRPr sz="5400">
                <a:solidFill>
                  <a:schemeClr val="bg2"/>
                </a:solidFill>
              </a:defRPr>
            </a:lvl1pPr>
          </a:lstStyle>
          <a:p>
            <a:r>
              <a:rPr lang="en-US" dirty="0"/>
              <a:t>Click to edit Master title style</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14" name="Text Placeholder 13">
            <a:extLst>
              <a:ext uri="{FF2B5EF4-FFF2-40B4-BE49-F238E27FC236}">
                <a16:creationId xmlns:a16="http://schemas.microsoft.com/office/drawing/2014/main" id="{2B20055F-46A4-47A9-E42C-4067CB867401}"/>
              </a:ext>
            </a:extLst>
          </p:cNvPr>
          <p:cNvSpPr>
            <a:spLocks noGrp="1"/>
          </p:cNvSpPr>
          <p:nvPr>
            <p:ph type="body" sz="quarter" idx="15"/>
          </p:nvPr>
        </p:nvSpPr>
        <p:spPr>
          <a:xfrm>
            <a:off x="8054788" y="634634"/>
            <a:ext cx="3654612" cy="5308965"/>
          </a:xfrm>
        </p:spPr>
        <p:txBody>
          <a:bodyPr anchor="t">
            <a:normAutofit/>
          </a:bodyPr>
          <a:lstStyle>
            <a:lvl1pPr marL="342900" indent="-342900">
              <a:lnSpc>
                <a:spcPct val="100000"/>
              </a:lnSpc>
              <a:buFont typeface="Arial" panose="020B0604020202020204" pitchFamily="34" charset="0"/>
              <a:buChar char="•"/>
              <a:defRPr sz="24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3484262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ntent + Image 3">
    <p:spTree>
      <p:nvGrpSpPr>
        <p:cNvPr id="1" name=""/>
        <p:cNvGrpSpPr/>
        <p:nvPr/>
      </p:nvGrpSpPr>
      <p:grpSpPr>
        <a:xfrm>
          <a:off x="0" y="0"/>
          <a:ext cx="0" cy="0"/>
          <a:chOff x="0" y="0"/>
          <a:chExt cx="0" cy="0"/>
        </a:xfrm>
      </p:grpSpPr>
      <p:pic>
        <p:nvPicPr>
          <p:cNvPr id="9" name="Picture 8" descr="A person hugging another person&#10;&#10;Description automatically generated">
            <a:extLst>
              <a:ext uri="{FF2B5EF4-FFF2-40B4-BE49-F238E27FC236}">
                <a16:creationId xmlns:a16="http://schemas.microsoft.com/office/drawing/2014/main" id="{7E5F9933-4AF1-D267-4054-C2B00C4834E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467412" y="0"/>
            <a:ext cx="7721599" cy="6858000"/>
          </a:xfrm>
          <a:prstGeom prst="rect">
            <a:avLst/>
          </a:prstGeom>
        </p:spPr>
      </p:pic>
      <p:sp>
        <p:nvSpPr>
          <p:cNvPr id="10" name="Rectangle 9">
            <a:extLst>
              <a:ext uri="{FF2B5EF4-FFF2-40B4-BE49-F238E27FC236}">
                <a16:creationId xmlns:a16="http://schemas.microsoft.com/office/drawing/2014/main" id="{3AEC9EAE-487C-092F-3B17-321B04D8FFFE}"/>
              </a:ext>
            </a:extLst>
          </p:cNvPr>
          <p:cNvSpPr/>
          <p:nvPr userDrawn="1"/>
        </p:nvSpPr>
        <p:spPr>
          <a:xfrm>
            <a:off x="4371788" y="0"/>
            <a:ext cx="7817223" cy="6858000"/>
          </a:xfrm>
          <a:prstGeom prst="rect">
            <a:avLst/>
          </a:prstGeom>
          <a:solidFill>
            <a:schemeClr val="accent6">
              <a:alpha val="7414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3F35FFD-8AAE-C0BD-C637-07175659DBD0}"/>
              </a:ext>
            </a:extLst>
          </p:cNvPr>
          <p:cNvSpPr/>
          <p:nvPr userDrawn="1"/>
        </p:nvSpPr>
        <p:spPr>
          <a:xfrm>
            <a:off x="-50800" y="0"/>
            <a:ext cx="45212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99651"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dirty="0"/>
          </a:p>
        </p:txBody>
      </p:sp>
      <p:sp>
        <p:nvSpPr>
          <p:cNvPr id="14" name="Text Placeholder 13">
            <a:extLst>
              <a:ext uri="{FF2B5EF4-FFF2-40B4-BE49-F238E27FC236}">
                <a16:creationId xmlns:a16="http://schemas.microsoft.com/office/drawing/2014/main" id="{2B20055F-46A4-47A9-E42C-4067CB867401}"/>
              </a:ext>
            </a:extLst>
          </p:cNvPr>
          <p:cNvSpPr>
            <a:spLocks noGrp="1"/>
          </p:cNvSpPr>
          <p:nvPr>
            <p:ph type="body" sz="quarter" idx="15"/>
          </p:nvPr>
        </p:nvSpPr>
        <p:spPr>
          <a:xfrm>
            <a:off x="333188" y="1608881"/>
            <a:ext cx="3654612" cy="4334718"/>
          </a:xfrm>
        </p:spPr>
        <p:txBody>
          <a:bodyPr anchor="t">
            <a:normAutofit/>
          </a:bodyPr>
          <a:lstStyle>
            <a:lvl1pPr marL="342900" indent="-342900">
              <a:lnSpc>
                <a:spcPct val="100000"/>
              </a:lnSpc>
              <a:buFont typeface="Arial" panose="020B0604020202020204" pitchFamily="34" charset="0"/>
              <a:buChar char="•"/>
              <a:defRPr sz="24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pic>
        <p:nvPicPr>
          <p:cNvPr id="5" name="Picture 4">
            <a:extLst>
              <a:ext uri="{FF2B5EF4-FFF2-40B4-BE49-F238E27FC236}">
                <a16:creationId xmlns:a16="http://schemas.microsoft.com/office/drawing/2014/main" id="{320EA073-81DC-7D40-7A5A-A5AE9DA12745}"/>
              </a:ext>
            </a:extLst>
          </p:cNvPr>
          <p:cNvPicPr>
            <a:picLocks noChangeAspect="1"/>
          </p:cNvPicPr>
          <p:nvPr userDrawn="1"/>
        </p:nvPicPr>
        <p:blipFill>
          <a:blip r:embed="rId4" cstate="screen">
            <a:alphaModFix amt="51000"/>
            <a:extLst>
              <a:ext uri="{28A0092B-C50C-407E-A947-70E740481C1C}">
                <a14:useLocalDpi xmlns:a14="http://schemas.microsoft.com/office/drawing/2010/main" val="0"/>
              </a:ext>
            </a:extLst>
          </a:blip>
          <a:srcRect/>
          <a:stretch/>
        </p:blipFill>
        <p:spPr>
          <a:xfrm>
            <a:off x="6476907" y="809445"/>
            <a:ext cx="3680075" cy="5134154"/>
          </a:xfrm>
          <a:prstGeom prst="rect">
            <a:avLst/>
          </a:prstGeom>
        </p:spPr>
      </p:pic>
      <p:sp>
        <p:nvSpPr>
          <p:cNvPr id="11" name="Title 1">
            <a:extLst>
              <a:ext uri="{FF2B5EF4-FFF2-40B4-BE49-F238E27FC236}">
                <a16:creationId xmlns:a16="http://schemas.microsoft.com/office/drawing/2014/main" id="{BA1A6E26-F551-3CB1-9F42-A6FA0E46D03E}"/>
              </a:ext>
            </a:extLst>
          </p:cNvPr>
          <p:cNvSpPr>
            <a:spLocks noGrp="1"/>
          </p:cNvSpPr>
          <p:nvPr>
            <p:ph type="title"/>
          </p:nvPr>
        </p:nvSpPr>
        <p:spPr>
          <a:xfrm>
            <a:off x="333189" y="379413"/>
            <a:ext cx="3654612" cy="1069975"/>
          </a:xfrm>
        </p:spPr>
        <p:txBody>
          <a:bodyPr anchor="b"/>
          <a:lstStyle>
            <a:lvl1pPr>
              <a:lnSpc>
                <a:spcPct val="100000"/>
              </a:lnSpc>
              <a:defRPr sz="3200">
                <a:solidFill>
                  <a:schemeClr val="bg1"/>
                </a:solidFill>
              </a:defRPr>
            </a:lvl1pPr>
          </a:lstStyle>
          <a:p>
            <a:r>
              <a:rPr lang="en-US"/>
              <a:t>Click to edit Master title style</a:t>
            </a:r>
          </a:p>
        </p:txBody>
      </p:sp>
    </p:spTree>
    <p:extLst>
      <p:ext uri="{BB962C8B-B14F-4D97-AF65-F5344CB8AC3E}">
        <p14:creationId xmlns:p14="http://schemas.microsoft.com/office/powerpoint/2010/main" val="597433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Imag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F35FFD-8AAE-C0BD-C637-07175659DBD0}"/>
              </a:ext>
            </a:extLst>
          </p:cNvPr>
          <p:cNvSpPr/>
          <p:nvPr userDrawn="1"/>
        </p:nvSpPr>
        <p:spPr>
          <a:xfrm>
            <a:off x="-50800" y="0"/>
            <a:ext cx="45212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dirty="0"/>
          </a:p>
        </p:txBody>
      </p:sp>
      <p:sp>
        <p:nvSpPr>
          <p:cNvPr id="14" name="Text Placeholder 13">
            <a:extLst>
              <a:ext uri="{FF2B5EF4-FFF2-40B4-BE49-F238E27FC236}">
                <a16:creationId xmlns:a16="http://schemas.microsoft.com/office/drawing/2014/main" id="{2B20055F-46A4-47A9-E42C-4067CB867401}"/>
              </a:ext>
            </a:extLst>
          </p:cNvPr>
          <p:cNvSpPr>
            <a:spLocks noGrp="1"/>
          </p:cNvSpPr>
          <p:nvPr>
            <p:ph type="body" sz="quarter" idx="15"/>
          </p:nvPr>
        </p:nvSpPr>
        <p:spPr>
          <a:xfrm>
            <a:off x="5984110" y="1608881"/>
            <a:ext cx="5369689" cy="4334718"/>
          </a:xfrm>
        </p:spPr>
        <p:txBody>
          <a:bodyPr anchor="t">
            <a:normAutofit/>
          </a:bodyPr>
          <a:lstStyle>
            <a:lvl1pPr marL="342900" indent="-342900">
              <a:lnSpc>
                <a:spcPct val="100000"/>
              </a:lnSpc>
              <a:buFont typeface="Arial" panose="020B0604020202020204" pitchFamily="34" charset="0"/>
              <a:buChar char="•"/>
              <a:defRPr sz="2400">
                <a:solidFill>
                  <a:schemeClr val="accent6"/>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
        <p:nvSpPr>
          <p:cNvPr id="11" name="Title 1">
            <a:extLst>
              <a:ext uri="{FF2B5EF4-FFF2-40B4-BE49-F238E27FC236}">
                <a16:creationId xmlns:a16="http://schemas.microsoft.com/office/drawing/2014/main" id="{BA1A6E26-F551-3CB1-9F42-A6FA0E46D03E}"/>
              </a:ext>
            </a:extLst>
          </p:cNvPr>
          <p:cNvSpPr>
            <a:spLocks noGrp="1"/>
          </p:cNvSpPr>
          <p:nvPr>
            <p:ph type="title"/>
          </p:nvPr>
        </p:nvSpPr>
        <p:spPr>
          <a:xfrm>
            <a:off x="5984111" y="379413"/>
            <a:ext cx="5369689" cy="1069975"/>
          </a:xfrm>
        </p:spPr>
        <p:txBody>
          <a:bodyPr anchor="b"/>
          <a:lstStyle>
            <a:lvl1pPr>
              <a:lnSpc>
                <a:spcPct val="100000"/>
              </a:lnSpc>
              <a:defRPr sz="3200">
                <a:solidFill>
                  <a:schemeClr val="accent4"/>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FD0D0D0D-F100-9B4B-8A44-52EE8D39440E}"/>
              </a:ext>
            </a:extLst>
          </p:cNvPr>
          <p:cNvSpPr>
            <a:spLocks noGrp="1"/>
          </p:cNvSpPr>
          <p:nvPr>
            <p:ph type="pic" sz="quarter" idx="16"/>
          </p:nvPr>
        </p:nvSpPr>
        <p:spPr>
          <a:xfrm>
            <a:off x="648182" y="520861"/>
            <a:ext cx="4954106" cy="5602127"/>
          </a:xfrm>
        </p:spPr>
        <p:txBody>
          <a:bodyPr/>
          <a:lstStyle>
            <a:lvl1pPr>
              <a:defRPr>
                <a:solidFill>
                  <a:schemeClr val="tx1"/>
                </a:solidFill>
              </a:defRPr>
            </a:lvl1pPr>
          </a:lstStyle>
          <a:p>
            <a:endParaRPr lang="en-US"/>
          </a:p>
        </p:txBody>
      </p:sp>
      <p:pic>
        <p:nvPicPr>
          <p:cNvPr id="6" name="Picture 5" descr="A logo of a flame&#10;&#10;Description automatically generated">
            <a:extLst>
              <a:ext uri="{FF2B5EF4-FFF2-40B4-BE49-F238E27FC236}">
                <a16:creationId xmlns:a16="http://schemas.microsoft.com/office/drawing/2014/main" id="{ED56F9AF-1D4B-DEEB-2357-797B2B3188F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29832986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Image ">
    <p:spTree>
      <p:nvGrpSpPr>
        <p:cNvPr id="1" name=""/>
        <p:cNvGrpSpPr/>
        <p:nvPr/>
      </p:nvGrpSpPr>
      <p:grpSpPr>
        <a:xfrm>
          <a:off x="0" y="0"/>
          <a:ext cx="0" cy="0"/>
          <a:chOff x="0" y="0"/>
          <a:chExt cx="0" cy="0"/>
        </a:xfrm>
      </p:grpSpPr>
      <p:pic>
        <p:nvPicPr>
          <p:cNvPr id="7" name="Picture 6" descr="A person looking out a window&#10;&#10;Description automatically generated">
            <a:extLst>
              <a:ext uri="{FF2B5EF4-FFF2-40B4-BE49-F238E27FC236}">
                <a16:creationId xmlns:a16="http://schemas.microsoft.com/office/drawing/2014/main" id="{F272A402-F55A-39D8-2F52-B5FA9D8D5E4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188417" cy="4774021"/>
          </a:xfrm>
          <a:prstGeom prst="rect">
            <a:avLst/>
          </a:prstGeom>
        </p:spPr>
      </p:pic>
      <p:sp>
        <p:nvSpPr>
          <p:cNvPr id="14" name="Text Placeholder 12">
            <a:extLst>
              <a:ext uri="{FF2B5EF4-FFF2-40B4-BE49-F238E27FC236}">
                <a16:creationId xmlns:a16="http://schemas.microsoft.com/office/drawing/2014/main" id="{35625A9E-3E19-AC8F-F2D3-FFA048BE0807}"/>
              </a:ext>
            </a:extLst>
          </p:cNvPr>
          <p:cNvSpPr>
            <a:spLocks noGrp="1"/>
          </p:cNvSpPr>
          <p:nvPr>
            <p:ph type="body" sz="quarter" idx="14"/>
          </p:nvPr>
        </p:nvSpPr>
        <p:spPr>
          <a:xfrm>
            <a:off x="2431619" y="4551175"/>
            <a:ext cx="7328761" cy="378014"/>
          </a:xfrm>
        </p:spPr>
        <p:txBody>
          <a:bodyPr>
            <a:noAutofit/>
          </a:bodyPr>
          <a:lstStyle>
            <a:lvl1pPr marL="0" indent="0" algn="ctr">
              <a:lnSpc>
                <a:spcPct val="100000"/>
              </a:lnSpc>
              <a:buFontTx/>
              <a:buNone/>
              <a:defRPr sz="1400" i="0">
                <a:solidFill>
                  <a:schemeClr val="bg1"/>
                </a:solidFill>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2"/>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3" name="Rounded Rectangle 2">
            <a:extLst>
              <a:ext uri="{FF2B5EF4-FFF2-40B4-BE49-F238E27FC236}">
                <a16:creationId xmlns:a16="http://schemas.microsoft.com/office/drawing/2014/main" id="{F62CC1C6-DF3D-3638-B887-2571B1F26B5D}"/>
              </a:ext>
            </a:extLst>
          </p:cNvPr>
          <p:cNvSpPr/>
          <p:nvPr userDrawn="1"/>
        </p:nvSpPr>
        <p:spPr>
          <a:xfrm>
            <a:off x="1073437" y="3505605"/>
            <a:ext cx="10045127" cy="2673833"/>
          </a:xfrm>
          <a:prstGeom prst="roundRect">
            <a:avLst>
              <a:gd name="adj" fmla="val 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Text Placeholder 10">
            <a:extLst>
              <a:ext uri="{FF2B5EF4-FFF2-40B4-BE49-F238E27FC236}">
                <a16:creationId xmlns:a16="http://schemas.microsoft.com/office/drawing/2014/main" id="{AF037467-5D88-3557-67B8-207B3023ECAF}"/>
              </a:ext>
            </a:extLst>
          </p:cNvPr>
          <p:cNvSpPr>
            <a:spLocks noGrp="1"/>
          </p:cNvSpPr>
          <p:nvPr>
            <p:ph type="body" sz="quarter" idx="15"/>
          </p:nvPr>
        </p:nvSpPr>
        <p:spPr>
          <a:xfrm>
            <a:off x="1579358" y="3810000"/>
            <a:ext cx="9029700" cy="2146300"/>
          </a:xfrm>
        </p:spPr>
        <p:txBody>
          <a:bodyPr anchor="ctr"/>
          <a:lstStyle>
            <a:lvl1pPr marL="0" indent="0" algn="ctr">
              <a:lnSpc>
                <a:spcPct val="100000"/>
              </a:lnSpc>
              <a:buFontTx/>
              <a:buNone/>
              <a:defRPr>
                <a:solidFill>
                  <a:schemeClr val="bg1"/>
                </a:solidFill>
              </a:defRPr>
            </a:lvl1pPr>
            <a:lvl2pPr marL="457200" indent="0" algn="ctr">
              <a:buFontTx/>
              <a:buNone/>
              <a:defRPr>
                <a:solidFill>
                  <a:schemeClr val="bg1"/>
                </a:solidFill>
              </a:defRPr>
            </a:lvl2pPr>
            <a:lvl3pPr marL="914400" indent="0" algn="ctr">
              <a:buFontTx/>
              <a:buNone/>
              <a:defRPr>
                <a:solidFill>
                  <a:schemeClr val="bg1"/>
                </a:solidFill>
              </a:defRPr>
            </a:lvl3pPr>
            <a:lvl4pPr marL="1371600" indent="0" algn="ctr">
              <a:buFontTx/>
              <a:buNone/>
              <a:defRPr>
                <a:solidFill>
                  <a:schemeClr val="bg1"/>
                </a:solidFill>
              </a:defRPr>
            </a:lvl4pPr>
            <a:lvl5pPr marL="1828800" indent="0" algn="ctr">
              <a:buFontTx/>
              <a:buNone/>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16677257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81AB32-6B67-D1EA-9BD9-6D0D8243BACA}"/>
              </a:ext>
            </a:extLst>
          </p:cNvPr>
          <p:cNvSpPr/>
          <p:nvPr userDrawn="1"/>
        </p:nvSpPr>
        <p:spPr>
          <a:xfrm>
            <a:off x="-2" y="0"/>
            <a:ext cx="12192002" cy="6072188"/>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2">
            <a:extLst>
              <a:ext uri="{FF2B5EF4-FFF2-40B4-BE49-F238E27FC236}">
                <a16:creationId xmlns:a16="http://schemas.microsoft.com/office/drawing/2014/main" id="{8B1A0942-0A9C-52A5-187D-537E864E7424}"/>
              </a:ext>
            </a:extLst>
          </p:cNvPr>
          <p:cNvSpPr>
            <a:spLocks noGrp="1"/>
          </p:cNvSpPr>
          <p:nvPr>
            <p:ph type="body" sz="quarter" idx="13"/>
          </p:nvPr>
        </p:nvSpPr>
        <p:spPr>
          <a:xfrm>
            <a:off x="1662099" y="2053525"/>
            <a:ext cx="8867801" cy="2301499"/>
          </a:xfrm>
        </p:spPr>
        <p:txBody>
          <a:bodyPr>
            <a:noAutofit/>
          </a:bodyPr>
          <a:lstStyle>
            <a:lvl1pPr marL="0" indent="0" algn="ctr">
              <a:lnSpc>
                <a:spcPct val="100000"/>
              </a:lnSpc>
              <a:buFontTx/>
              <a:buNone/>
              <a:defRPr sz="3200" i="1">
                <a:solidFill>
                  <a:schemeClr val="bg1"/>
                </a:solidFill>
                <a:latin typeface="Tenor Sans" panose="02000000000000000000" pitchFamily="2" charset="77"/>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12" name="Graphic 11" descr="Open quotation mark with solid fill">
            <a:extLst>
              <a:ext uri="{FF2B5EF4-FFF2-40B4-BE49-F238E27FC236}">
                <a16:creationId xmlns:a16="http://schemas.microsoft.com/office/drawing/2014/main" id="{C5BFF652-DE80-B574-DE8A-90EA180D08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84003" y="1155204"/>
            <a:ext cx="823994" cy="823994"/>
          </a:xfrm>
          <a:prstGeom prst="rect">
            <a:avLst/>
          </a:prstGeom>
        </p:spPr>
      </p:pic>
      <p:sp>
        <p:nvSpPr>
          <p:cNvPr id="14" name="Text Placeholder 12">
            <a:extLst>
              <a:ext uri="{FF2B5EF4-FFF2-40B4-BE49-F238E27FC236}">
                <a16:creationId xmlns:a16="http://schemas.microsoft.com/office/drawing/2014/main" id="{35625A9E-3E19-AC8F-F2D3-FFA048BE0807}"/>
              </a:ext>
            </a:extLst>
          </p:cNvPr>
          <p:cNvSpPr>
            <a:spLocks noGrp="1"/>
          </p:cNvSpPr>
          <p:nvPr>
            <p:ph type="body" sz="quarter" idx="14"/>
          </p:nvPr>
        </p:nvSpPr>
        <p:spPr>
          <a:xfrm>
            <a:off x="2431619" y="4551175"/>
            <a:ext cx="7328761" cy="378014"/>
          </a:xfrm>
        </p:spPr>
        <p:txBody>
          <a:bodyPr>
            <a:noAutofit/>
          </a:bodyPr>
          <a:lstStyle>
            <a:lvl1pPr marL="0" indent="0" algn="ctr">
              <a:lnSpc>
                <a:spcPct val="100000"/>
              </a:lnSpc>
              <a:buFontTx/>
              <a:buNone/>
              <a:defRPr sz="1400" i="0">
                <a:solidFill>
                  <a:schemeClr val="bg1"/>
                </a:solidFill>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2"/>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1785067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87166-7AE0-48B0-E3C7-947CBE7A73B8}"/>
              </a:ext>
            </a:extLst>
          </p:cNvPr>
          <p:cNvSpPr>
            <a:spLocks noGrp="1"/>
          </p:cNvSpPr>
          <p:nvPr>
            <p:ph type="ctrTitle" hasCustomPrompt="1"/>
          </p:nvPr>
        </p:nvSpPr>
        <p:spPr>
          <a:xfrm>
            <a:off x="563880" y="3883958"/>
            <a:ext cx="11064240" cy="1427717"/>
          </a:xfrm>
        </p:spPr>
        <p:txBody>
          <a:bodyPr anchor="b"/>
          <a:lstStyle>
            <a:lvl1pPr algn="ctr">
              <a:defRPr sz="6000">
                <a:solidFill>
                  <a:schemeClr val="accent4"/>
                </a:solidFill>
                <a:latin typeface="Tenor Sans" panose="02000000000000000000" pitchFamily="2" charset="77"/>
              </a:defRPr>
            </a:lvl1pPr>
          </a:lstStyle>
          <a:p>
            <a:r>
              <a:rPr lang="en-US" dirty="0"/>
              <a:t>PRESENTATION TITLE </a:t>
            </a:r>
          </a:p>
        </p:txBody>
      </p:sp>
      <p:sp>
        <p:nvSpPr>
          <p:cNvPr id="3" name="Subtitle 2">
            <a:extLst>
              <a:ext uri="{FF2B5EF4-FFF2-40B4-BE49-F238E27FC236}">
                <a16:creationId xmlns:a16="http://schemas.microsoft.com/office/drawing/2014/main" id="{D66EEABD-6C8F-65E0-165F-BCBD08D0B7E6}"/>
              </a:ext>
            </a:extLst>
          </p:cNvPr>
          <p:cNvSpPr>
            <a:spLocks noGrp="1"/>
          </p:cNvSpPr>
          <p:nvPr>
            <p:ph type="subTitle" idx="1" hasCustomPrompt="1"/>
          </p:nvPr>
        </p:nvSpPr>
        <p:spPr>
          <a:xfrm>
            <a:off x="563880" y="5445722"/>
            <a:ext cx="11064240" cy="584315"/>
          </a:xfrm>
        </p:spPr>
        <p:txBody>
          <a:bodyPr/>
          <a:lstStyle>
            <a:lvl1pPr marL="0" indent="0" algn="ctr">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a:t>
            </a:r>
          </a:p>
        </p:txBody>
      </p:sp>
      <p:pic>
        <p:nvPicPr>
          <p:cNvPr id="4" name="Picture 3" descr="A logo with a drop of water and text&#10;&#10;Description automatically generated">
            <a:extLst>
              <a:ext uri="{FF2B5EF4-FFF2-40B4-BE49-F238E27FC236}">
                <a16:creationId xmlns:a16="http://schemas.microsoft.com/office/drawing/2014/main" id="{F9A79AB6-C080-AACE-5592-44F39A7809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833936" y="624820"/>
            <a:ext cx="4524128" cy="2239215"/>
          </a:xfrm>
          <a:prstGeom prst="rect">
            <a:avLst/>
          </a:prstGeom>
        </p:spPr>
      </p:pic>
    </p:spTree>
    <p:extLst>
      <p:ext uri="{BB962C8B-B14F-4D97-AF65-F5344CB8AC3E}">
        <p14:creationId xmlns:p14="http://schemas.microsoft.com/office/powerpoint/2010/main" val="13368399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81AB32-6B67-D1EA-9BD9-6D0D8243BACA}"/>
              </a:ext>
            </a:extLst>
          </p:cNvPr>
          <p:cNvSpPr/>
          <p:nvPr userDrawn="1"/>
        </p:nvSpPr>
        <p:spPr>
          <a:xfrm>
            <a:off x="-2" y="0"/>
            <a:ext cx="12192002" cy="607218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2">
            <a:extLst>
              <a:ext uri="{FF2B5EF4-FFF2-40B4-BE49-F238E27FC236}">
                <a16:creationId xmlns:a16="http://schemas.microsoft.com/office/drawing/2014/main" id="{8B1A0942-0A9C-52A5-187D-537E864E7424}"/>
              </a:ext>
            </a:extLst>
          </p:cNvPr>
          <p:cNvSpPr>
            <a:spLocks noGrp="1"/>
          </p:cNvSpPr>
          <p:nvPr>
            <p:ph type="body" sz="quarter" idx="13"/>
          </p:nvPr>
        </p:nvSpPr>
        <p:spPr>
          <a:xfrm>
            <a:off x="1662099" y="2053525"/>
            <a:ext cx="8867801" cy="2301499"/>
          </a:xfrm>
        </p:spPr>
        <p:txBody>
          <a:bodyPr>
            <a:noAutofit/>
          </a:bodyPr>
          <a:lstStyle>
            <a:lvl1pPr marL="0" indent="0" algn="ctr">
              <a:lnSpc>
                <a:spcPct val="100000"/>
              </a:lnSpc>
              <a:buFontTx/>
              <a:buNone/>
              <a:defRPr sz="3200" i="1">
                <a:solidFill>
                  <a:schemeClr val="bg1"/>
                </a:solidFill>
                <a:latin typeface="Tenor Sans" panose="02000000000000000000" pitchFamily="2" charset="77"/>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12" name="Graphic 11" descr="Open quotation mark with solid fill">
            <a:extLst>
              <a:ext uri="{FF2B5EF4-FFF2-40B4-BE49-F238E27FC236}">
                <a16:creationId xmlns:a16="http://schemas.microsoft.com/office/drawing/2014/main" id="{C5BFF652-DE80-B574-DE8A-90EA180D08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84003" y="1155204"/>
            <a:ext cx="823994" cy="823994"/>
          </a:xfrm>
          <a:prstGeom prst="rect">
            <a:avLst/>
          </a:prstGeom>
        </p:spPr>
      </p:pic>
      <p:sp>
        <p:nvSpPr>
          <p:cNvPr id="14" name="Text Placeholder 12">
            <a:extLst>
              <a:ext uri="{FF2B5EF4-FFF2-40B4-BE49-F238E27FC236}">
                <a16:creationId xmlns:a16="http://schemas.microsoft.com/office/drawing/2014/main" id="{35625A9E-3E19-AC8F-F2D3-FFA048BE0807}"/>
              </a:ext>
            </a:extLst>
          </p:cNvPr>
          <p:cNvSpPr>
            <a:spLocks noGrp="1"/>
          </p:cNvSpPr>
          <p:nvPr>
            <p:ph type="body" sz="quarter" idx="14"/>
          </p:nvPr>
        </p:nvSpPr>
        <p:spPr>
          <a:xfrm>
            <a:off x="2431619" y="4551175"/>
            <a:ext cx="7328761" cy="378014"/>
          </a:xfrm>
        </p:spPr>
        <p:txBody>
          <a:bodyPr>
            <a:noAutofit/>
          </a:bodyPr>
          <a:lstStyle>
            <a:lvl1pPr marL="0" indent="0" algn="ctr">
              <a:lnSpc>
                <a:spcPct val="100000"/>
              </a:lnSpc>
              <a:buFontTx/>
              <a:buNone/>
              <a:defRPr sz="1400" i="0">
                <a:solidFill>
                  <a:schemeClr val="bg1"/>
                </a:solidFill>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2"/>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3819059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Quot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81AB32-6B67-D1EA-9BD9-6D0D8243BACA}"/>
              </a:ext>
            </a:extLst>
          </p:cNvPr>
          <p:cNvSpPr/>
          <p:nvPr userDrawn="1"/>
        </p:nvSpPr>
        <p:spPr>
          <a:xfrm>
            <a:off x="-2" y="0"/>
            <a:ext cx="12192002" cy="6072188"/>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12">
            <a:extLst>
              <a:ext uri="{FF2B5EF4-FFF2-40B4-BE49-F238E27FC236}">
                <a16:creationId xmlns:a16="http://schemas.microsoft.com/office/drawing/2014/main" id="{8B1A0942-0A9C-52A5-187D-537E864E7424}"/>
              </a:ext>
            </a:extLst>
          </p:cNvPr>
          <p:cNvSpPr>
            <a:spLocks noGrp="1"/>
          </p:cNvSpPr>
          <p:nvPr>
            <p:ph type="body" sz="quarter" idx="13"/>
          </p:nvPr>
        </p:nvSpPr>
        <p:spPr>
          <a:xfrm>
            <a:off x="1662099" y="2053525"/>
            <a:ext cx="8867801" cy="2301499"/>
          </a:xfrm>
        </p:spPr>
        <p:txBody>
          <a:bodyPr>
            <a:noAutofit/>
          </a:bodyPr>
          <a:lstStyle>
            <a:lvl1pPr marL="0" indent="0" algn="ctr">
              <a:lnSpc>
                <a:spcPct val="100000"/>
              </a:lnSpc>
              <a:buFontTx/>
              <a:buNone/>
              <a:defRPr sz="3200" i="1">
                <a:solidFill>
                  <a:schemeClr val="bg1"/>
                </a:solidFill>
                <a:latin typeface="Tenor Sans" panose="02000000000000000000" pitchFamily="2" charset="77"/>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12" name="Graphic 11" descr="Open quotation mark with solid fill">
            <a:extLst>
              <a:ext uri="{FF2B5EF4-FFF2-40B4-BE49-F238E27FC236}">
                <a16:creationId xmlns:a16="http://schemas.microsoft.com/office/drawing/2014/main" id="{C5BFF652-DE80-B574-DE8A-90EA180D08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84003" y="1155204"/>
            <a:ext cx="823994" cy="823994"/>
          </a:xfrm>
          <a:prstGeom prst="rect">
            <a:avLst/>
          </a:prstGeom>
        </p:spPr>
      </p:pic>
      <p:sp>
        <p:nvSpPr>
          <p:cNvPr id="14" name="Text Placeholder 12">
            <a:extLst>
              <a:ext uri="{FF2B5EF4-FFF2-40B4-BE49-F238E27FC236}">
                <a16:creationId xmlns:a16="http://schemas.microsoft.com/office/drawing/2014/main" id="{35625A9E-3E19-AC8F-F2D3-FFA048BE0807}"/>
              </a:ext>
            </a:extLst>
          </p:cNvPr>
          <p:cNvSpPr>
            <a:spLocks noGrp="1"/>
          </p:cNvSpPr>
          <p:nvPr>
            <p:ph type="body" sz="quarter" idx="14"/>
          </p:nvPr>
        </p:nvSpPr>
        <p:spPr>
          <a:xfrm>
            <a:off x="2431619" y="4551175"/>
            <a:ext cx="7328761" cy="378014"/>
          </a:xfrm>
        </p:spPr>
        <p:txBody>
          <a:bodyPr>
            <a:noAutofit/>
          </a:bodyPr>
          <a:lstStyle>
            <a:lvl1pPr marL="0" indent="0" algn="ctr">
              <a:lnSpc>
                <a:spcPct val="100000"/>
              </a:lnSpc>
              <a:buFontTx/>
              <a:buNone/>
              <a:defRPr sz="1400" i="0">
                <a:solidFill>
                  <a:schemeClr val="bg1"/>
                </a:solidFill>
              </a:defRPr>
            </a:lvl1pPr>
            <a:lvl2pPr marL="457200" indent="0" algn="ctr">
              <a:buFontTx/>
              <a:buNone/>
              <a:defRPr sz="3200" i="1">
                <a:solidFill>
                  <a:schemeClr val="bg1"/>
                </a:solidFill>
              </a:defRPr>
            </a:lvl2pPr>
            <a:lvl3pPr marL="914400" indent="0" algn="ctr">
              <a:buFontTx/>
              <a:buNone/>
              <a:defRPr sz="3200" i="1">
                <a:solidFill>
                  <a:schemeClr val="bg1"/>
                </a:solidFill>
              </a:defRPr>
            </a:lvl3pPr>
            <a:lvl4pPr marL="1371600" indent="0" algn="ctr">
              <a:buFontTx/>
              <a:buNone/>
              <a:defRPr sz="3200" i="1">
                <a:solidFill>
                  <a:schemeClr val="bg1"/>
                </a:solidFill>
              </a:defRPr>
            </a:lvl4pPr>
            <a:lvl5pPr marL="1828800" indent="0" algn="ctr">
              <a:buFontTx/>
              <a:buNone/>
              <a:defRPr sz="3200" i="1">
                <a:solidFill>
                  <a:schemeClr val="bg1"/>
                </a:solidFill>
              </a:defRPr>
            </a:lvl5pPr>
          </a:lstStyle>
          <a:p>
            <a:pPr lvl="0"/>
            <a:r>
              <a:rPr lang="en-US" dirty="0"/>
              <a:t>Click to edit Master text styles</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2"/>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17751240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_Clay">
    <p:spTree>
      <p:nvGrpSpPr>
        <p:cNvPr id="1" name=""/>
        <p:cNvGrpSpPr/>
        <p:nvPr/>
      </p:nvGrpSpPr>
      <p:grpSpPr>
        <a:xfrm>
          <a:off x="0" y="0"/>
          <a:ext cx="0" cy="0"/>
          <a:chOff x="0" y="0"/>
          <a:chExt cx="0" cy="0"/>
        </a:xfrm>
      </p:grpSpPr>
      <p:pic>
        <p:nvPicPr>
          <p:cNvPr id="8" name="Picture 7" descr="A close-up of a red background&#10;&#10;Description automatically generated">
            <a:extLst>
              <a:ext uri="{FF2B5EF4-FFF2-40B4-BE49-F238E27FC236}">
                <a16:creationId xmlns:a16="http://schemas.microsoft.com/office/drawing/2014/main" id="{33CF1813-39CE-5720-7173-7762A5B8D30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350" y="0"/>
            <a:ext cx="12185650" cy="6861574"/>
          </a:xfrm>
          <a:prstGeom prst="rect">
            <a:avLst/>
          </a:prstGeom>
        </p:spPr>
      </p:pic>
      <p:sp>
        <p:nvSpPr>
          <p:cNvPr id="2" name="Title 1">
            <a:extLst>
              <a:ext uri="{FF2B5EF4-FFF2-40B4-BE49-F238E27FC236}">
                <a16:creationId xmlns:a16="http://schemas.microsoft.com/office/drawing/2014/main" id="{968D6E06-D504-DF39-D448-BF5EF2429127}"/>
              </a:ext>
            </a:extLst>
          </p:cNvPr>
          <p:cNvSpPr>
            <a:spLocks noGrp="1"/>
          </p:cNvSpPr>
          <p:nvPr>
            <p:ph type="title" hasCustomPrompt="1"/>
          </p:nvPr>
        </p:nvSpPr>
        <p:spPr>
          <a:xfrm>
            <a:off x="831850" y="1709738"/>
            <a:ext cx="10515600" cy="2852737"/>
          </a:xfrm>
        </p:spPr>
        <p:txBody>
          <a:bodyPr anchor="b"/>
          <a:lstStyle>
            <a:lvl1pPr>
              <a:defRPr sz="6000">
                <a:solidFill>
                  <a:schemeClr val="bg1"/>
                </a:solidFill>
                <a:latin typeface="Tenor Sans" panose="02000000000000000000" pitchFamily="2" charset="77"/>
              </a:defRPr>
            </a:lvl1pPr>
          </a:lstStyle>
          <a:p>
            <a:r>
              <a:rPr lang="en-US" dirty="0"/>
              <a:t>CLICK TO EDIT MASTER TITLE STYLE</a:t>
            </a:r>
          </a:p>
        </p:txBody>
      </p:sp>
      <p:sp>
        <p:nvSpPr>
          <p:cNvPr id="3" name="Text Placeholder 2">
            <a:extLst>
              <a:ext uri="{FF2B5EF4-FFF2-40B4-BE49-F238E27FC236}">
                <a16:creationId xmlns:a16="http://schemas.microsoft.com/office/drawing/2014/main" id="{850E082F-CF37-1FFD-827D-04C9090589BE}"/>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9" name="Slide Number Placeholder 5">
            <a:extLst>
              <a:ext uri="{FF2B5EF4-FFF2-40B4-BE49-F238E27FC236}">
                <a16:creationId xmlns:a16="http://schemas.microsoft.com/office/drawing/2014/main" id="{59951E79-E0C7-89E0-47BC-558E30C4AA15}"/>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2302033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1_Section Header_Indigo">
    <p:spTree>
      <p:nvGrpSpPr>
        <p:cNvPr id="1" name=""/>
        <p:cNvGrpSpPr/>
        <p:nvPr/>
      </p:nvGrpSpPr>
      <p:grpSpPr>
        <a:xfrm>
          <a:off x="0" y="0"/>
          <a:ext cx="0" cy="0"/>
          <a:chOff x="0" y="0"/>
          <a:chExt cx="0" cy="0"/>
        </a:xfrm>
      </p:grpSpPr>
      <p:pic>
        <p:nvPicPr>
          <p:cNvPr id="9" name="Picture 8" descr="A blue background with a pattern&#10;&#10;Description automatically generated">
            <a:extLst>
              <a:ext uri="{FF2B5EF4-FFF2-40B4-BE49-F238E27FC236}">
                <a16:creationId xmlns:a16="http://schemas.microsoft.com/office/drawing/2014/main" id="{4B225646-1B05-6EDD-1847-0D5AD49D384C}"/>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350" y="0"/>
            <a:ext cx="12185650" cy="6861574"/>
          </a:xfrm>
          <a:prstGeom prst="rect">
            <a:avLst/>
          </a:prstGeom>
        </p:spPr>
      </p:pic>
      <p:sp>
        <p:nvSpPr>
          <p:cNvPr id="2" name="Title 1">
            <a:extLst>
              <a:ext uri="{FF2B5EF4-FFF2-40B4-BE49-F238E27FC236}">
                <a16:creationId xmlns:a16="http://schemas.microsoft.com/office/drawing/2014/main" id="{968D6E06-D504-DF39-D448-BF5EF2429127}"/>
              </a:ext>
            </a:extLst>
          </p:cNvPr>
          <p:cNvSpPr>
            <a:spLocks noGrp="1"/>
          </p:cNvSpPr>
          <p:nvPr>
            <p:ph type="title" hasCustomPrompt="1"/>
          </p:nvPr>
        </p:nvSpPr>
        <p:spPr>
          <a:xfrm>
            <a:off x="831850" y="1709738"/>
            <a:ext cx="10515600" cy="2852737"/>
          </a:xfrm>
        </p:spPr>
        <p:txBody>
          <a:bodyPr anchor="b"/>
          <a:lstStyle>
            <a:lvl1pPr>
              <a:defRPr sz="6000">
                <a:solidFill>
                  <a:schemeClr val="tx1"/>
                </a:solidFill>
                <a:latin typeface="Tenor Sans" panose="02000000000000000000" pitchFamily="2" charset="77"/>
              </a:defRPr>
            </a:lvl1pPr>
          </a:lstStyle>
          <a:p>
            <a:r>
              <a:rPr lang="en-US" dirty="0"/>
              <a:t>CLICK TO EDIT MASTER TITLE STYLE</a:t>
            </a:r>
          </a:p>
        </p:txBody>
      </p:sp>
      <p:sp>
        <p:nvSpPr>
          <p:cNvPr id="3" name="Text Placeholder 2">
            <a:extLst>
              <a:ext uri="{FF2B5EF4-FFF2-40B4-BE49-F238E27FC236}">
                <a16:creationId xmlns:a16="http://schemas.microsoft.com/office/drawing/2014/main" id="{850E082F-CF37-1FFD-827D-04C9090589BE}"/>
              </a:ext>
            </a:extLst>
          </p:cNvPr>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10" name="Slide Number Placeholder 5">
            <a:extLst>
              <a:ext uri="{FF2B5EF4-FFF2-40B4-BE49-F238E27FC236}">
                <a16:creationId xmlns:a16="http://schemas.microsoft.com/office/drawing/2014/main" id="{7E8B57C7-55AB-6261-18D2-637046AF0BA9}"/>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3373687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2_Section Header_Spruce">
    <p:spTree>
      <p:nvGrpSpPr>
        <p:cNvPr id="1" name=""/>
        <p:cNvGrpSpPr/>
        <p:nvPr/>
      </p:nvGrpSpPr>
      <p:grpSpPr>
        <a:xfrm>
          <a:off x="0" y="0"/>
          <a:ext cx="0" cy="0"/>
          <a:chOff x="0" y="0"/>
          <a:chExt cx="0" cy="0"/>
        </a:xfrm>
      </p:grpSpPr>
      <p:pic>
        <p:nvPicPr>
          <p:cNvPr id="5" name="Picture 4" descr="A green background with a pattern&#10;&#10;Description automatically generated">
            <a:extLst>
              <a:ext uri="{FF2B5EF4-FFF2-40B4-BE49-F238E27FC236}">
                <a16:creationId xmlns:a16="http://schemas.microsoft.com/office/drawing/2014/main" id="{70E05299-70A8-CF16-CA06-646BE62A820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350" y="0"/>
            <a:ext cx="12179302" cy="6858000"/>
          </a:xfrm>
          <a:prstGeom prst="rect">
            <a:avLst/>
          </a:prstGeom>
        </p:spPr>
      </p:pic>
      <p:sp>
        <p:nvSpPr>
          <p:cNvPr id="2" name="Title 1">
            <a:extLst>
              <a:ext uri="{FF2B5EF4-FFF2-40B4-BE49-F238E27FC236}">
                <a16:creationId xmlns:a16="http://schemas.microsoft.com/office/drawing/2014/main" id="{968D6E06-D504-DF39-D448-BF5EF2429127}"/>
              </a:ext>
            </a:extLst>
          </p:cNvPr>
          <p:cNvSpPr>
            <a:spLocks noGrp="1"/>
          </p:cNvSpPr>
          <p:nvPr>
            <p:ph type="title" hasCustomPrompt="1"/>
          </p:nvPr>
        </p:nvSpPr>
        <p:spPr>
          <a:xfrm>
            <a:off x="831850" y="1709738"/>
            <a:ext cx="10515600" cy="2852737"/>
          </a:xfrm>
        </p:spPr>
        <p:txBody>
          <a:bodyPr anchor="b"/>
          <a:lstStyle>
            <a:lvl1pPr>
              <a:defRPr sz="6000">
                <a:solidFill>
                  <a:schemeClr val="tx1"/>
                </a:solidFill>
                <a:latin typeface="Tenor Sans" panose="02000000000000000000" pitchFamily="2" charset="77"/>
              </a:defRPr>
            </a:lvl1pPr>
          </a:lstStyle>
          <a:p>
            <a:r>
              <a:rPr lang="en-US" dirty="0"/>
              <a:t>CLICK TO EDIT MASTER TITLE STYLE</a:t>
            </a:r>
          </a:p>
        </p:txBody>
      </p:sp>
      <p:sp>
        <p:nvSpPr>
          <p:cNvPr id="3" name="Text Placeholder 2">
            <a:extLst>
              <a:ext uri="{FF2B5EF4-FFF2-40B4-BE49-F238E27FC236}">
                <a16:creationId xmlns:a16="http://schemas.microsoft.com/office/drawing/2014/main" id="{850E082F-CF37-1FFD-827D-04C9090589BE}"/>
              </a:ext>
            </a:extLst>
          </p:cNvPr>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7" name="Slide Number Placeholder 5">
            <a:extLst>
              <a:ext uri="{FF2B5EF4-FFF2-40B4-BE49-F238E27FC236}">
                <a16:creationId xmlns:a16="http://schemas.microsoft.com/office/drawing/2014/main" id="{CB274DB7-536F-C3C8-69DB-1DE51AC84D16}"/>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40705547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5">
            <a:alpha val="20000"/>
          </a:schemeClr>
        </a:solidFill>
        <a:effectLst/>
      </p:bgPr>
    </p:bg>
    <p:spTree>
      <p:nvGrpSpPr>
        <p:cNvPr id="1" name=""/>
        <p:cNvGrpSpPr/>
        <p:nvPr/>
      </p:nvGrpSpPr>
      <p:grpSpPr>
        <a:xfrm>
          <a:off x="0" y="0"/>
          <a:ext cx="0" cy="0"/>
          <a:chOff x="0" y="0"/>
          <a:chExt cx="0" cy="0"/>
        </a:xfrm>
      </p:grpSpPr>
      <p:pic>
        <p:nvPicPr>
          <p:cNvPr id="14" name="Picture 13" descr="A blue background with a pattern&#10;&#10;Description automatically generated">
            <a:extLst>
              <a:ext uri="{FF2B5EF4-FFF2-40B4-BE49-F238E27FC236}">
                <a16:creationId xmlns:a16="http://schemas.microsoft.com/office/drawing/2014/main" id="{A668F1BE-0C91-9CB4-05E4-99F421DFABC6}"/>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5139158" y="0"/>
            <a:ext cx="7046493" cy="6858000"/>
          </a:xfrm>
          <a:prstGeom prst="rect">
            <a:avLst/>
          </a:prstGeom>
        </p:spPr>
      </p:pic>
      <p:sp>
        <p:nvSpPr>
          <p:cNvPr id="3" name="Content Placeholder 2">
            <a:extLst>
              <a:ext uri="{FF2B5EF4-FFF2-40B4-BE49-F238E27FC236}">
                <a16:creationId xmlns:a16="http://schemas.microsoft.com/office/drawing/2014/main" id="{24DA75C3-0229-9904-DC47-3568566BD687}"/>
              </a:ext>
            </a:extLst>
          </p:cNvPr>
          <p:cNvSpPr>
            <a:spLocks noGrp="1"/>
          </p:cNvSpPr>
          <p:nvPr>
            <p:ph idx="1"/>
          </p:nvPr>
        </p:nvSpPr>
        <p:spPr>
          <a:xfrm>
            <a:off x="5532700" y="987425"/>
            <a:ext cx="5822688" cy="4873625"/>
          </a:xfrm>
        </p:spPr>
        <p:txBody>
          <a:bodyPr/>
          <a:lstStyle>
            <a:lvl1pPr>
              <a:lnSpc>
                <a:spcPct val="100000"/>
              </a:lnSpc>
              <a:defRPr sz="3200">
                <a:solidFill>
                  <a:schemeClr val="accent5"/>
                </a:solidFill>
              </a:defRPr>
            </a:lvl1pPr>
            <a:lvl2pPr>
              <a:lnSpc>
                <a:spcPct val="100000"/>
              </a:lnSpc>
              <a:defRPr sz="2800">
                <a:solidFill>
                  <a:schemeClr val="accent5"/>
                </a:solidFill>
              </a:defRPr>
            </a:lvl2pPr>
            <a:lvl3pPr>
              <a:lnSpc>
                <a:spcPct val="100000"/>
              </a:lnSpc>
              <a:defRPr sz="2400">
                <a:solidFill>
                  <a:schemeClr val="accent5"/>
                </a:solidFill>
              </a:defRPr>
            </a:lvl3pPr>
            <a:lvl4pPr>
              <a:lnSpc>
                <a:spcPct val="100000"/>
              </a:lnSpc>
              <a:defRPr sz="2000">
                <a:solidFill>
                  <a:schemeClr val="accent5"/>
                </a:solidFill>
              </a:defRPr>
            </a:lvl4pPr>
            <a:lvl5pPr>
              <a:lnSpc>
                <a:spcPct val="100000"/>
              </a:lnSpc>
              <a:defRPr sz="2000">
                <a:solidFill>
                  <a:schemeClr val="accent5"/>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3F1E3990-EE87-471C-1DBC-CF4444483CA5}"/>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9" name="Picture 8" descr="A logo of a flame&#10;&#10;Description automatically generated">
            <a:extLst>
              <a:ext uri="{FF2B5EF4-FFF2-40B4-BE49-F238E27FC236}">
                <a16:creationId xmlns:a16="http://schemas.microsoft.com/office/drawing/2014/main" id="{E4F4314B-46EB-A429-9BB9-7ABD2172321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0" name="Title 1">
            <a:extLst>
              <a:ext uri="{FF2B5EF4-FFF2-40B4-BE49-F238E27FC236}">
                <a16:creationId xmlns:a16="http://schemas.microsoft.com/office/drawing/2014/main" id="{16754C6B-06B7-014C-BB5C-0E0A7EC4BAA1}"/>
              </a:ext>
            </a:extLst>
          </p:cNvPr>
          <p:cNvSpPr>
            <a:spLocks noGrp="1"/>
          </p:cNvSpPr>
          <p:nvPr>
            <p:ph type="title"/>
          </p:nvPr>
        </p:nvSpPr>
        <p:spPr>
          <a:xfrm>
            <a:off x="839788" y="987424"/>
            <a:ext cx="3932237" cy="1069975"/>
          </a:xfrm>
        </p:spPr>
        <p:txBody>
          <a:bodyPr anchor="b"/>
          <a:lstStyle>
            <a:lvl1pPr>
              <a:defRPr sz="3200">
                <a:solidFill>
                  <a:schemeClr val="accent4"/>
                </a:solidFill>
              </a:defRPr>
            </a:lvl1pPr>
          </a:lstStyle>
          <a:p>
            <a:r>
              <a:rPr lang="en-US"/>
              <a:t>Click to edit Master title style</a:t>
            </a:r>
          </a:p>
        </p:txBody>
      </p:sp>
      <p:sp>
        <p:nvSpPr>
          <p:cNvPr id="11" name="Text Placeholder 3">
            <a:extLst>
              <a:ext uri="{FF2B5EF4-FFF2-40B4-BE49-F238E27FC236}">
                <a16:creationId xmlns:a16="http://schemas.microsoft.com/office/drawing/2014/main" id="{7356FC93-C81A-6D6E-743E-B53273551347}"/>
              </a:ext>
            </a:extLst>
          </p:cNvPr>
          <p:cNvSpPr>
            <a:spLocks noGrp="1"/>
          </p:cNvSpPr>
          <p:nvPr>
            <p:ph type="body" sz="half" idx="2"/>
          </p:nvPr>
        </p:nvSpPr>
        <p:spPr>
          <a:xfrm>
            <a:off x="839788" y="2286000"/>
            <a:ext cx="3932237" cy="3582988"/>
          </a:xfrm>
        </p:spPr>
        <p:txBody>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8233032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with Caption">
    <p:bg>
      <p:bgPr>
        <a:solidFill>
          <a:schemeClr val="accent5">
            <a:alpha val="20000"/>
          </a:schemeClr>
        </a:solidFill>
        <a:effectLst/>
      </p:bgPr>
    </p:bg>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BA215C7D-E4E6-03A8-0B5D-E0A1DB6DCB83}"/>
              </a:ext>
            </a:extLst>
          </p:cNvPr>
          <p:cNvSpPr>
            <a:spLocks noGrp="1"/>
          </p:cNvSpPr>
          <p:nvPr>
            <p:ph type="chart" sz="quarter" idx="13"/>
          </p:nvPr>
        </p:nvSpPr>
        <p:spPr>
          <a:xfrm>
            <a:off x="5173663" y="987425"/>
            <a:ext cx="6178550" cy="4881563"/>
          </a:xfrm>
        </p:spPr>
        <p:txBody>
          <a:bodyPr/>
          <a:lstStyle/>
          <a:p>
            <a:endParaRPr lang="en-US"/>
          </a:p>
        </p:txBody>
      </p:sp>
      <p:sp>
        <p:nvSpPr>
          <p:cNvPr id="2" name="Title 1">
            <a:extLst>
              <a:ext uri="{FF2B5EF4-FFF2-40B4-BE49-F238E27FC236}">
                <a16:creationId xmlns:a16="http://schemas.microsoft.com/office/drawing/2014/main" id="{D2EAAB0E-5C40-FC39-C807-78FDE9534FD7}"/>
              </a:ext>
            </a:extLst>
          </p:cNvPr>
          <p:cNvSpPr>
            <a:spLocks noGrp="1"/>
          </p:cNvSpPr>
          <p:nvPr>
            <p:ph type="title"/>
          </p:nvPr>
        </p:nvSpPr>
        <p:spPr>
          <a:xfrm>
            <a:off x="839788" y="987424"/>
            <a:ext cx="3932237" cy="1069975"/>
          </a:xfrm>
        </p:spPr>
        <p:txBody>
          <a:bodyPr anchor="b"/>
          <a:lstStyle>
            <a:lvl1pPr>
              <a:defRPr sz="3200">
                <a:solidFill>
                  <a:schemeClr val="accent4"/>
                </a:solidFill>
              </a:defRPr>
            </a:lvl1pPr>
          </a:lstStyle>
          <a:p>
            <a:r>
              <a:rPr lang="en-US"/>
              <a:t>Click to edit Master title style</a:t>
            </a:r>
          </a:p>
        </p:txBody>
      </p:sp>
      <p:sp>
        <p:nvSpPr>
          <p:cNvPr id="4" name="Text Placeholder 3">
            <a:extLst>
              <a:ext uri="{FF2B5EF4-FFF2-40B4-BE49-F238E27FC236}">
                <a16:creationId xmlns:a16="http://schemas.microsoft.com/office/drawing/2014/main" id="{F0ADC2ED-4887-C20B-4E39-3D52E8F52528}"/>
              </a:ext>
            </a:extLst>
          </p:cNvPr>
          <p:cNvSpPr>
            <a:spLocks noGrp="1"/>
          </p:cNvSpPr>
          <p:nvPr>
            <p:ph type="body" sz="half" idx="2"/>
          </p:nvPr>
        </p:nvSpPr>
        <p:spPr>
          <a:xfrm>
            <a:off x="839788" y="2286000"/>
            <a:ext cx="3932237" cy="3582988"/>
          </a:xfrm>
        </p:spPr>
        <p:txBody>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5">
            <a:extLst>
              <a:ext uri="{FF2B5EF4-FFF2-40B4-BE49-F238E27FC236}">
                <a16:creationId xmlns:a16="http://schemas.microsoft.com/office/drawing/2014/main" id="{7DC22F6A-D9B6-E798-8399-4778698B3FD6}"/>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9" name="Picture 8" descr="A logo of a flame&#10;&#10;Description automatically generated">
            <a:extLst>
              <a:ext uri="{FF2B5EF4-FFF2-40B4-BE49-F238E27FC236}">
                <a16:creationId xmlns:a16="http://schemas.microsoft.com/office/drawing/2014/main" id="{537B56FC-A7E0-F2B7-7609-A35D63BC2DC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2883431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with Caption">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D38AE64-7018-8BF4-D2DD-A64C52BFD9FE}"/>
              </a:ext>
            </a:extLst>
          </p:cNvPr>
          <p:cNvSpPr/>
          <p:nvPr userDrawn="1"/>
        </p:nvSpPr>
        <p:spPr>
          <a:xfrm>
            <a:off x="1122744" y="714737"/>
            <a:ext cx="9946512" cy="542852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hart Placeholder 5">
            <a:extLst>
              <a:ext uri="{FF2B5EF4-FFF2-40B4-BE49-F238E27FC236}">
                <a16:creationId xmlns:a16="http://schemas.microsoft.com/office/drawing/2014/main" id="{BA215C7D-E4E6-03A8-0B5D-E0A1DB6DCB83}"/>
              </a:ext>
            </a:extLst>
          </p:cNvPr>
          <p:cNvSpPr>
            <a:spLocks noGrp="1"/>
          </p:cNvSpPr>
          <p:nvPr>
            <p:ph type="chart" sz="quarter" idx="13"/>
          </p:nvPr>
        </p:nvSpPr>
        <p:spPr>
          <a:xfrm>
            <a:off x="1396679" y="987425"/>
            <a:ext cx="9398643" cy="4881563"/>
          </a:xfrm>
        </p:spPr>
        <p:txBody>
          <a:bodyPr/>
          <a:lstStyle>
            <a:lvl1pPr>
              <a:defRPr>
                <a:solidFill>
                  <a:schemeClr val="accent5"/>
                </a:solidFill>
              </a:defRPr>
            </a:lvl1pPr>
          </a:lstStyle>
          <a:p>
            <a:endParaRPr lang="en-US"/>
          </a:p>
        </p:txBody>
      </p:sp>
      <p:sp>
        <p:nvSpPr>
          <p:cNvPr id="8" name="Slide Number Placeholder 5">
            <a:extLst>
              <a:ext uri="{FF2B5EF4-FFF2-40B4-BE49-F238E27FC236}">
                <a16:creationId xmlns:a16="http://schemas.microsoft.com/office/drawing/2014/main" id="{7DC22F6A-D9B6-E798-8399-4778698B3FD6}"/>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5"/>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9" name="Picture 8" descr="A logo of a flame&#10;&#10;Description automatically generated">
            <a:extLst>
              <a:ext uri="{FF2B5EF4-FFF2-40B4-BE49-F238E27FC236}">
                <a16:creationId xmlns:a16="http://schemas.microsoft.com/office/drawing/2014/main" id="{537B56FC-A7E0-F2B7-7609-A35D63BC2D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42832759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AAB0E-5C40-FC39-C807-78FDE9534FD7}"/>
              </a:ext>
            </a:extLst>
          </p:cNvPr>
          <p:cNvSpPr>
            <a:spLocks noGrp="1"/>
          </p:cNvSpPr>
          <p:nvPr>
            <p:ph type="title"/>
          </p:nvPr>
        </p:nvSpPr>
        <p:spPr>
          <a:xfrm>
            <a:off x="839788" y="987424"/>
            <a:ext cx="3932237" cy="1069975"/>
          </a:xfrm>
        </p:spPr>
        <p:txBody>
          <a:bodyPr anchor="b"/>
          <a:lstStyle>
            <a:lvl1pPr>
              <a:defRPr sz="3200">
                <a:solidFill>
                  <a:schemeClr val="accent4"/>
                </a:solidFill>
              </a:defRPr>
            </a:lvl1pPr>
          </a:lstStyle>
          <a:p>
            <a:r>
              <a:rPr lang="en-US"/>
              <a:t>Click to edit Master title style</a:t>
            </a:r>
          </a:p>
        </p:txBody>
      </p:sp>
      <p:sp>
        <p:nvSpPr>
          <p:cNvPr id="3" name="Picture Placeholder 2">
            <a:extLst>
              <a:ext uri="{FF2B5EF4-FFF2-40B4-BE49-F238E27FC236}">
                <a16:creationId xmlns:a16="http://schemas.microsoft.com/office/drawing/2014/main" id="{5CE82AF1-0305-0F40-037A-EA93B98673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ADC2ED-4887-C20B-4E39-3D52E8F52528}"/>
              </a:ext>
            </a:extLst>
          </p:cNvPr>
          <p:cNvSpPr>
            <a:spLocks noGrp="1"/>
          </p:cNvSpPr>
          <p:nvPr>
            <p:ph type="body" sz="half" idx="2"/>
          </p:nvPr>
        </p:nvSpPr>
        <p:spPr>
          <a:xfrm>
            <a:off x="839788" y="2286000"/>
            <a:ext cx="3932237" cy="3582988"/>
          </a:xfrm>
        </p:spPr>
        <p:txBody>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5">
            <a:extLst>
              <a:ext uri="{FF2B5EF4-FFF2-40B4-BE49-F238E27FC236}">
                <a16:creationId xmlns:a16="http://schemas.microsoft.com/office/drawing/2014/main" id="{7DC22F6A-D9B6-E798-8399-4778698B3FD6}"/>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9" name="Picture 8" descr="A logo of a flame&#10;&#10;Description automatically generated">
            <a:extLst>
              <a:ext uri="{FF2B5EF4-FFF2-40B4-BE49-F238E27FC236}">
                <a16:creationId xmlns:a16="http://schemas.microsoft.com/office/drawing/2014/main" id="{537B56FC-A7E0-F2B7-7609-A35D63BC2DC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6902012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E118E-7DE0-CD4C-40B9-AF841D0348D3}"/>
              </a:ext>
            </a:extLst>
          </p:cNvPr>
          <p:cNvSpPr>
            <a:spLocks noGrp="1"/>
          </p:cNvSpPr>
          <p:nvPr>
            <p:ph type="title"/>
          </p:nvPr>
        </p:nvSpPr>
        <p:spPr/>
        <p:txBody>
          <a:bodyPr/>
          <a:lstStyle>
            <a:lvl1pPr>
              <a:defRPr>
                <a:solidFill>
                  <a:schemeClr val="accent4"/>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45887368-0B15-709F-AE69-02410D940ED4}"/>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2"/>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7" name="Picture 6" descr="A logo of a flame&#10;&#10;Description automatically generated">
            <a:extLst>
              <a:ext uri="{FF2B5EF4-FFF2-40B4-BE49-F238E27FC236}">
                <a16:creationId xmlns:a16="http://schemas.microsoft.com/office/drawing/2014/main" id="{0CB55E04-437F-EA62-08AD-977B05FC76B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56883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87166-7AE0-48B0-E3C7-947CBE7A73B8}"/>
              </a:ext>
            </a:extLst>
          </p:cNvPr>
          <p:cNvSpPr>
            <a:spLocks noGrp="1"/>
          </p:cNvSpPr>
          <p:nvPr>
            <p:ph type="ctrTitle" hasCustomPrompt="1"/>
          </p:nvPr>
        </p:nvSpPr>
        <p:spPr>
          <a:xfrm>
            <a:off x="1524000" y="1205339"/>
            <a:ext cx="9144000" cy="1427717"/>
          </a:xfrm>
        </p:spPr>
        <p:txBody>
          <a:bodyPr anchor="b"/>
          <a:lstStyle>
            <a:lvl1pPr algn="ctr">
              <a:defRPr sz="6000">
                <a:solidFill>
                  <a:schemeClr val="bg1"/>
                </a:solidFill>
                <a:latin typeface="Tenor Sans" panose="02000000000000000000" pitchFamily="2" charset="77"/>
              </a:defRPr>
            </a:lvl1pPr>
          </a:lstStyle>
          <a:p>
            <a:r>
              <a:rPr lang="en-US" dirty="0"/>
              <a:t>PRESENTATION TITLE </a:t>
            </a:r>
          </a:p>
        </p:txBody>
      </p:sp>
      <p:sp>
        <p:nvSpPr>
          <p:cNvPr id="3" name="Subtitle 2">
            <a:extLst>
              <a:ext uri="{FF2B5EF4-FFF2-40B4-BE49-F238E27FC236}">
                <a16:creationId xmlns:a16="http://schemas.microsoft.com/office/drawing/2014/main" id="{D66EEABD-6C8F-65E0-165F-BCBD08D0B7E6}"/>
              </a:ext>
            </a:extLst>
          </p:cNvPr>
          <p:cNvSpPr>
            <a:spLocks noGrp="1"/>
          </p:cNvSpPr>
          <p:nvPr>
            <p:ph type="subTitle" idx="1" hasCustomPrompt="1"/>
          </p:nvPr>
        </p:nvSpPr>
        <p:spPr>
          <a:xfrm>
            <a:off x="1524000" y="2911425"/>
            <a:ext cx="9144000" cy="1035149"/>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a:t>
            </a:r>
          </a:p>
        </p:txBody>
      </p:sp>
      <p:pic>
        <p:nvPicPr>
          <p:cNvPr id="7" name="Picture 6" descr="A black and white logo&#10;&#10;Description automatically generated">
            <a:extLst>
              <a:ext uri="{FF2B5EF4-FFF2-40B4-BE49-F238E27FC236}">
                <a16:creationId xmlns:a16="http://schemas.microsoft.com/office/drawing/2014/main" id="{2AE2C95A-C29D-A933-F4CC-C995B717CF9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71500" y="5422901"/>
            <a:ext cx="3888468" cy="880882"/>
          </a:xfrm>
          <a:prstGeom prst="rect">
            <a:avLst/>
          </a:prstGeom>
        </p:spPr>
      </p:pic>
    </p:spTree>
    <p:extLst>
      <p:ext uri="{BB962C8B-B14F-4D97-AF65-F5344CB8AC3E}">
        <p14:creationId xmlns:p14="http://schemas.microsoft.com/office/powerpoint/2010/main" val="13399670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accent5">
            <a:alpha val="20000"/>
          </a:schemeClr>
        </a:solidFill>
        <a:effectLst/>
      </p:bgPr>
    </p:bg>
    <p:spTree>
      <p:nvGrpSpPr>
        <p:cNvPr id="1" name=""/>
        <p:cNvGrpSpPr/>
        <p:nvPr/>
      </p:nvGrpSpPr>
      <p:grpSpPr>
        <a:xfrm>
          <a:off x="0" y="0"/>
          <a:ext cx="0" cy="0"/>
          <a:chOff x="0" y="0"/>
          <a:chExt cx="0" cy="0"/>
        </a:xfrm>
      </p:grpSpPr>
      <p:pic>
        <p:nvPicPr>
          <p:cNvPr id="6" name="Picture 5" descr="A logo of a flame&#10;&#10;Description automatically generated">
            <a:extLst>
              <a:ext uri="{FF2B5EF4-FFF2-40B4-BE49-F238E27FC236}">
                <a16:creationId xmlns:a16="http://schemas.microsoft.com/office/drawing/2014/main" id="{2E18050F-AEAF-ED11-F7C1-73FAF5AA40B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290034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87166-7AE0-48B0-E3C7-947CBE7A73B8}"/>
              </a:ext>
            </a:extLst>
          </p:cNvPr>
          <p:cNvSpPr>
            <a:spLocks noGrp="1"/>
          </p:cNvSpPr>
          <p:nvPr>
            <p:ph type="ctrTitle" hasCustomPrompt="1"/>
          </p:nvPr>
        </p:nvSpPr>
        <p:spPr>
          <a:xfrm>
            <a:off x="1524000" y="3903901"/>
            <a:ext cx="9144000" cy="1427717"/>
          </a:xfrm>
        </p:spPr>
        <p:txBody>
          <a:bodyPr anchor="b"/>
          <a:lstStyle>
            <a:lvl1pPr algn="ctr">
              <a:defRPr sz="6000">
                <a:solidFill>
                  <a:schemeClr val="accent2"/>
                </a:solidFill>
                <a:latin typeface="Tenor Sans" panose="02000000000000000000" pitchFamily="2" charset="77"/>
              </a:defRPr>
            </a:lvl1pPr>
          </a:lstStyle>
          <a:p>
            <a:r>
              <a:rPr lang="en-US" dirty="0"/>
              <a:t>PRESENTATION TITLE </a:t>
            </a:r>
          </a:p>
        </p:txBody>
      </p:sp>
      <p:sp>
        <p:nvSpPr>
          <p:cNvPr id="3" name="Subtitle 2">
            <a:extLst>
              <a:ext uri="{FF2B5EF4-FFF2-40B4-BE49-F238E27FC236}">
                <a16:creationId xmlns:a16="http://schemas.microsoft.com/office/drawing/2014/main" id="{D66EEABD-6C8F-65E0-165F-BCBD08D0B7E6}"/>
              </a:ext>
            </a:extLst>
          </p:cNvPr>
          <p:cNvSpPr>
            <a:spLocks noGrp="1"/>
          </p:cNvSpPr>
          <p:nvPr>
            <p:ph type="subTitle" idx="1" hasCustomPrompt="1"/>
          </p:nvPr>
        </p:nvSpPr>
        <p:spPr>
          <a:xfrm>
            <a:off x="1524000" y="5459989"/>
            <a:ext cx="9144000" cy="1035149"/>
          </a:xfrm>
        </p:spPr>
        <p:txBody>
          <a:bodyPr/>
          <a:lstStyle>
            <a:lvl1pPr marL="0" indent="0" algn="ctr">
              <a:buNone/>
              <a:defRPr sz="24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a:t>
            </a:r>
          </a:p>
        </p:txBody>
      </p:sp>
      <p:pic>
        <p:nvPicPr>
          <p:cNvPr id="5" name="Picture 4" descr="A logo with white text&#10;&#10;Description automatically generated">
            <a:extLst>
              <a:ext uri="{FF2B5EF4-FFF2-40B4-BE49-F238E27FC236}">
                <a16:creationId xmlns:a16="http://schemas.microsoft.com/office/drawing/2014/main" id="{AB265EF5-6085-5325-490C-21676CF8529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949118" y="765405"/>
            <a:ext cx="4293765" cy="2125195"/>
          </a:xfrm>
          <a:prstGeom prst="rect">
            <a:avLst/>
          </a:prstGeom>
        </p:spPr>
      </p:pic>
    </p:spTree>
    <p:extLst>
      <p:ext uri="{BB962C8B-B14F-4D97-AF65-F5344CB8AC3E}">
        <p14:creationId xmlns:p14="http://schemas.microsoft.com/office/powerpoint/2010/main" val="2152528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able of Contents">
    <p:spTree>
      <p:nvGrpSpPr>
        <p:cNvPr id="1" name=""/>
        <p:cNvGrpSpPr/>
        <p:nvPr/>
      </p:nvGrpSpPr>
      <p:grpSpPr>
        <a:xfrm>
          <a:off x="0" y="0"/>
          <a:ext cx="0" cy="0"/>
          <a:chOff x="0" y="0"/>
          <a:chExt cx="0" cy="0"/>
        </a:xfrm>
      </p:grpSpPr>
      <p:pic>
        <p:nvPicPr>
          <p:cNvPr id="3" name="Picture 2" descr="A person holding a candle&#10;&#10;Description automatically generated">
            <a:extLst>
              <a:ext uri="{FF2B5EF4-FFF2-40B4-BE49-F238E27FC236}">
                <a16:creationId xmlns:a16="http://schemas.microsoft.com/office/drawing/2014/main" id="{3F7018BC-793D-D1AB-AFDB-0CD437F82DCE}"/>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470400" y="0"/>
            <a:ext cx="7721600" cy="6858000"/>
          </a:xfrm>
          <a:prstGeom prst="rect">
            <a:avLst/>
          </a:prstGeom>
        </p:spPr>
      </p:pic>
      <p:sp>
        <p:nvSpPr>
          <p:cNvPr id="4" name="Rectangle 3">
            <a:extLst>
              <a:ext uri="{FF2B5EF4-FFF2-40B4-BE49-F238E27FC236}">
                <a16:creationId xmlns:a16="http://schemas.microsoft.com/office/drawing/2014/main" id="{13F35FFD-8AAE-C0BD-C637-07175659DBD0}"/>
              </a:ext>
            </a:extLst>
          </p:cNvPr>
          <p:cNvSpPr/>
          <p:nvPr userDrawn="1"/>
        </p:nvSpPr>
        <p:spPr>
          <a:xfrm>
            <a:off x="-50800" y="0"/>
            <a:ext cx="45212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tx1"/>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
        <p:nvSpPr>
          <p:cNvPr id="14" name="Text Placeholder 13">
            <a:extLst>
              <a:ext uri="{FF2B5EF4-FFF2-40B4-BE49-F238E27FC236}">
                <a16:creationId xmlns:a16="http://schemas.microsoft.com/office/drawing/2014/main" id="{2B20055F-46A4-47A9-E42C-4067CB867401}"/>
              </a:ext>
            </a:extLst>
          </p:cNvPr>
          <p:cNvSpPr>
            <a:spLocks noGrp="1"/>
          </p:cNvSpPr>
          <p:nvPr>
            <p:ph type="body" sz="quarter" idx="15"/>
          </p:nvPr>
        </p:nvSpPr>
        <p:spPr>
          <a:xfrm>
            <a:off x="333188" y="634634"/>
            <a:ext cx="3654612" cy="5308965"/>
          </a:xfrm>
        </p:spPr>
        <p:txBody>
          <a:bodyPr anchor="t">
            <a:normAutofit/>
          </a:bodyPr>
          <a:lstStyle>
            <a:lvl1pPr marL="342900" indent="-342900">
              <a:buFont typeface="Arial" panose="020B0604020202020204" pitchFamily="34" charset="0"/>
              <a:buChar char="•"/>
              <a:defRPr sz="240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Click to edit Master text styles</a:t>
            </a:r>
          </a:p>
        </p:txBody>
      </p:sp>
      <p:sp>
        <p:nvSpPr>
          <p:cNvPr id="11" name="TextBox 10">
            <a:extLst>
              <a:ext uri="{FF2B5EF4-FFF2-40B4-BE49-F238E27FC236}">
                <a16:creationId xmlns:a16="http://schemas.microsoft.com/office/drawing/2014/main" id="{2CA1F7CB-D37E-ED09-6687-7F0705E9C7AB}"/>
              </a:ext>
            </a:extLst>
          </p:cNvPr>
          <p:cNvSpPr txBox="1"/>
          <p:nvPr userDrawn="1"/>
        </p:nvSpPr>
        <p:spPr>
          <a:xfrm>
            <a:off x="5016500" y="4680206"/>
            <a:ext cx="2500406" cy="923330"/>
          </a:xfrm>
          <a:prstGeom prst="rect">
            <a:avLst/>
          </a:prstGeom>
          <a:noFill/>
        </p:spPr>
        <p:txBody>
          <a:bodyPr wrap="square" rtlCol="0">
            <a:spAutoFit/>
          </a:bodyPr>
          <a:lstStyle/>
          <a:p>
            <a:r>
              <a:rPr lang="en-US" sz="5400" dirty="0">
                <a:solidFill>
                  <a:schemeClr val="bg1"/>
                </a:solidFill>
                <a:latin typeface="Tenor Sans" panose="02000000000000000000" pitchFamily="2" charset="77"/>
              </a:rPr>
              <a:t>TABLE</a:t>
            </a:r>
          </a:p>
        </p:txBody>
      </p:sp>
      <p:sp>
        <p:nvSpPr>
          <p:cNvPr id="12" name="TextBox 11">
            <a:extLst>
              <a:ext uri="{FF2B5EF4-FFF2-40B4-BE49-F238E27FC236}">
                <a16:creationId xmlns:a16="http://schemas.microsoft.com/office/drawing/2014/main" id="{9133D06C-3690-48FF-FB1E-365CC4850E93}"/>
              </a:ext>
            </a:extLst>
          </p:cNvPr>
          <p:cNvSpPr txBox="1"/>
          <p:nvPr userDrawn="1"/>
        </p:nvSpPr>
        <p:spPr>
          <a:xfrm>
            <a:off x="5016500" y="5366007"/>
            <a:ext cx="5956300" cy="923330"/>
          </a:xfrm>
          <a:prstGeom prst="rect">
            <a:avLst/>
          </a:prstGeom>
          <a:noFill/>
        </p:spPr>
        <p:txBody>
          <a:bodyPr wrap="square" rtlCol="0">
            <a:spAutoFit/>
          </a:bodyPr>
          <a:lstStyle/>
          <a:p>
            <a:r>
              <a:rPr lang="en-US" sz="5400" dirty="0">
                <a:solidFill>
                  <a:schemeClr val="bg1"/>
                </a:solidFill>
                <a:latin typeface="Tenor Sans" panose="02000000000000000000" pitchFamily="2" charset="77"/>
              </a:rPr>
              <a:t>CONTENTS</a:t>
            </a:r>
          </a:p>
        </p:txBody>
      </p:sp>
      <p:sp>
        <p:nvSpPr>
          <p:cNvPr id="15" name="TextBox 14">
            <a:extLst>
              <a:ext uri="{FF2B5EF4-FFF2-40B4-BE49-F238E27FC236}">
                <a16:creationId xmlns:a16="http://schemas.microsoft.com/office/drawing/2014/main" id="{7C50F53A-D0AA-8EC7-3F58-09154AF7E1E2}"/>
              </a:ext>
            </a:extLst>
          </p:cNvPr>
          <p:cNvSpPr txBox="1"/>
          <p:nvPr userDrawn="1"/>
        </p:nvSpPr>
        <p:spPr>
          <a:xfrm>
            <a:off x="7493856" y="4928564"/>
            <a:ext cx="658435" cy="584775"/>
          </a:xfrm>
          <a:prstGeom prst="rect">
            <a:avLst/>
          </a:prstGeom>
          <a:noFill/>
        </p:spPr>
        <p:txBody>
          <a:bodyPr wrap="square" rtlCol="0">
            <a:spAutoFit/>
          </a:bodyPr>
          <a:lstStyle/>
          <a:p>
            <a:r>
              <a:rPr lang="en-US" sz="3200" b="0" i="0" dirty="0">
                <a:solidFill>
                  <a:schemeClr val="bg1"/>
                </a:solidFill>
                <a:latin typeface="Tenor Sans" panose="02000000000000000000" pitchFamily="2" charset="77"/>
                <a:cs typeface="Arial Narrow" panose="020B0604020202020204" pitchFamily="34" charset="0"/>
              </a:rPr>
              <a:t>of</a:t>
            </a:r>
          </a:p>
        </p:txBody>
      </p:sp>
    </p:spTree>
    <p:extLst>
      <p:ext uri="{BB962C8B-B14F-4D97-AF65-F5344CB8AC3E}">
        <p14:creationId xmlns:p14="http://schemas.microsoft.com/office/powerpoint/2010/main" val="2590312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p:txBody>
          <a:bodyPr/>
          <a:lstStyle>
            <a:lvl1pPr>
              <a:defRPr>
                <a:solidFill>
                  <a:schemeClr val="accent4"/>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BED49F0-5804-3DF6-05DD-C6D72EC523DC}"/>
              </a:ext>
            </a:extLst>
          </p:cNvPr>
          <p:cNvSpPr>
            <a:spLocks noGrp="1"/>
          </p:cNvSpPr>
          <p:nvPr>
            <p:ph idx="1"/>
          </p:nvPr>
        </p:nvSpPr>
        <p:spPr/>
        <p:txBody>
          <a:bodyPr/>
          <a:lstStyle>
            <a:lvl1pPr>
              <a:lnSpc>
                <a:spcPct val="100000"/>
              </a:lnSpc>
              <a:defRPr>
                <a:solidFill>
                  <a:schemeClr val="accent6"/>
                </a:solidFill>
              </a:defRPr>
            </a:lvl1pPr>
            <a:lvl2pPr>
              <a:lnSpc>
                <a:spcPct val="100000"/>
              </a:lnSpc>
              <a:defRPr>
                <a:solidFill>
                  <a:schemeClr val="accent6"/>
                </a:solidFill>
              </a:defRPr>
            </a:lvl2pPr>
            <a:lvl3pPr>
              <a:lnSpc>
                <a:spcPct val="100000"/>
              </a:lnSpc>
              <a:defRPr>
                <a:solidFill>
                  <a:schemeClr val="accent6"/>
                </a:solidFill>
              </a:defRPr>
            </a:lvl3pPr>
            <a:lvl4pPr>
              <a:lnSpc>
                <a:spcPct val="100000"/>
              </a:lnSpc>
              <a:defRPr>
                <a:solidFill>
                  <a:schemeClr val="accent6"/>
                </a:solidFill>
              </a:defRPr>
            </a:lvl4pPr>
            <a:lvl5pPr>
              <a:lnSpc>
                <a:spcPct val="100000"/>
              </a:lnSpc>
              <a:defRPr>
                <a:solidFill>
                  <a:schemeClr val="accent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3023277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0D038-4C52-376B-5170-F0072129747F}"/>
              </a:ext>
            </a:extLst>
          </p:cNvPr>
          <p:cNvSpPr>
            <a:spLocks noGrp="1"/>
          </p:cNvSpPr>
          <p:nvPr>
            <p:ph type="title"/>
          </p:nvPr>
        </p:nvSpPr>
        <p:spPr/>
        <p:txBody>
          <a:bodyPr/>
          <a:lstStyle>
            <a:lvl1pPr>
              <a:defRPr>
                <a:solidFill>
                  <a:schemeClr val="accent4"/>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85C4198-8DCE-738B-8916-5886E701F9C6}"/>
              </a:ext>
            </a:extLst>
          </p:cNvPr>
          <p:cNvSpPr>
            <a:spLocks noGrp="1"/>
          </p:cNvSpPr>
          <p:nvPr>
            <p:ph sz="half" idx="1"/>
          </p:nvPr>
        </p:nvSpPr>
        <p:spPr>
          <a:xfrm>
            <a:off x="838200" y="1825625"/>
            <a:ext cx="5181600" cy="4351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1AAAAA1-9508-65C7-761C-6DB79D19B63A}"/>
              </a:ext>
            </a:extLst>
          </p:cNvPr>
          <p:cNvSpPr>
            <a:spLocks noGrp="1"/>
          </p:cNvSpPr>
          <p:nvPr>
            <p:ph sz="half" idx="2"/>
          </p:nvPr>
        </p:nvSpPr>
        <p:spPr>
          <a:xfrm>
            <a:off x="6172200" y="1825625"/>
            <a:ext cx="5181600" cy="4351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27482C07-037B-ED23-1A6E-50255BC17BD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6"/>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9" name="Picture 8" descr="A logo of a flame&#10;&#10;Description automatically generated">
            <a:extLst>
              <a:ext uri="{FF2B5EF4-FFF2-40B4-BE49-F238E27FC236}">
                <a16:creationId xmlns:a16="http://schemas.microsoft.com/office/drawing/2014/main" id="{4E40DD7D-51CB-6092-E879-3B391F29AC9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659939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A065-1227-EBB3-EFE2-715FE8C5A36C}"/>
              </a:ext>
            </a:extLst>
          </p:cNvPr>
          <p:cNvSpPr>
            <a:spLocks noGrp="1"/>
          </p:cNvSpPr>
          <p:nvPr>
            <p:ph type="title"/>
          </p:nvPr>
        </p:nvSpPr>
        <p:spPr>
          <a:xfrm>
            <a:off x="839788" y="365125"/>
            <a:ext cx="10515600" cy="1325563"/>
          </a:xfrm>
        </p:spPr>
        <p:txBody>
          <a:bodyPr/>
          <a:lstStyle>
            <a:lvl1pPr>
              <a:defRPr>
                <a:solidFill>
                  <a:schemeClr val="accent4"/>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0BAA8ED2-5ADB-3F67-EBB1-69DE29AEBE8D}"/>
              </a:ext>
            </a:extLst>
          </p:cNvPr>
          <p:cNvSpPr>
            <a:spLocks noGrp="1"/>
          </p:cNvSpPr>
          <p:nvPr>
            <p:ph type="body" idx="1"/>
          </p:nvPr>
        </p:nvSpPr>
        <p:spPr>
          <a:xfrm>
            <a:off x="839788" y="1794075"/>
            <a:ext cx="5157787" cy="710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A539890-635D-0FF3-3644-42A84564A358}"/>
              </a:ext>
            </a:extLst>
          </p:cNvPr>
          <p:cNvSpPr>
            <a:spLocks noGrp="1"/>
          </p:cNvSpPr>
          <p:nvPr>
            <p:ph sz="half" idx="2"/>
          </p:nvPr>
        </p:nvSpPr>
        <p:spPr>
          <a:xfrm>
            <a:off x="839788" y="2627453"/>
            <a:ext cx="5157787" cy="3562210"/>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FC78D9E-1243-7C7F-AC09-6F50D1331D90}"/>
              </a:ext>
            </a:extLst>
          </p:cNvPr>
          <p:cNvSpPr>
            <a:spLocks noGrp="1"/>
          </p:cNvSpPr>
          <p:nvPr>
            <p:ph type="body" sz="quarter" idx="3"/>
          </p:nvPr>
        </p:nvSpPr>
        <p:spPr>
          <a:xfrm>
            <a:off x="6172200" y="1794075"/>
            <a:ext cx="5183188" cy="71099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5EC492-F0EC-09B5-475B-11B52983CE99}"/>
              </a:ext>
            </a:extLst>
          </p:cNvPr>
          <p:cNvSpPr>
            <a:spLocks noGrp="1"/>
          </p:cNvSpPr>
          <p:nvPr>
            <p:ph sz="quarter" idx="4"/>
          </p:nvPr>
        </p:nvSpPr>
        <p:spPr>
          <a:xfrm>
            <a:off x="6172200" y="2627453"/>
            <a:ext cx="5183188" cy="3562210"/>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495415D9-092C-880B-1932-5500E285C8C7}"/>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6"/>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pic>
        <p:nvPicPr>
          <p:cNvPr id="11" name="Picture 10" descr="A logo of a flame&#10;&#10;Description automatically generated">
            <a:extLst>
              <a:ext uri="{FF2B5EF4-FFF2-40B4-BE49-F238E27FC236}">
                <a16:creationId xmlns:a16="http://schemas.microsoft.com/office/drawing/2014/main" id="{F563F515-B6E8-7801-4009-50A8988B23B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Tree>
    <p:extLst>
      <p:ext uri="{BB962C8B-B14F-4D97-AF65-F5344CB8AC3E}">
        <p14:creationId xmlns:p14="http://schemas.microsoft.com/office/powerpoint/2010/main" val="3779384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C0B7E-CA38-7A3E-08B3-1F0FB79AD7A8}"/>
              </a:ext>
            </a:extLst>
          </p:cNvPr>
          <p:cNvSpPr>
            <a:spLocks noGrp="1"/>
          </p:cNvSpPr>
          <p:nvPr>
            <p:ph type="title"/>
          </p:nvPr>
        </p:nvSpPr>
        <p:spPr/>
        <p:txBody>
          <a:bodyPr/>
          <a:lstStyle>
            <a:lvl1pPr>
              <a:defRPr>
                <a:solidFill>
                  <a:schemeClr val="accent2"/>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BED49F0-5804-3DF6-05DD-C6D72EC523DC}"/>
              </a:ext>
            </a:extLst>
          </p:cNvPr>
          <p:cNvSpPr>
            <a:spLocks noGrp="1"/>
          </p:cNvSpPr>
          <p:nvPr>
            <p:ph idx="1"/>
          </p:nvPr>
        </p:nvSpPr>
        <p:spPr/>
        <p:txBody>
          <a:bodyPr/>
          <a:lstStyle>
            <a:lvl1pPr>
              <a:lnSpc>
                <a:spcPct val="100000"/>
              </a:lnSpc>
              <a:defRPr>
                <a:solidFill>
                  <a:schemeClr val="accent5"/>
                </a:solidFill>
              </a:defRPr>
            </a:lvl1pPr>
            <a:lvl2pPr>
              <a:lnSpc>
                <a:spcPct val="100000"/>
              </a:lnSpc>
              <a:defRPr>
                <a:solidFill>
                  <a:schemeClr val="accent5"/>
                </a:solidFill>
              </a:defRPr>
            </a:lvl2pPr>
            <a:lvl3pPr>
              <a:lnSpc>
                <a:spcPct val="100000"/>
              </a:lnSpc>
              <a:defRPr>
                <a:solidFill>
                  <a:schemeClr val="accent5"/>
                </a:solidFill>
              </a:defRPr>
            </a:lvl3pPr>
            <a:lvl4pPr>
              <a:lnSpc>
                <a:spcPct val="100000"/>
              </a:lnSpc>
              <a:defRPr>
                <a:solidFill>
                  <a:schemeClr val="accent5"/>
                </a:solidFill>
              </a:defRPr>
            </a:lvl4pPr>
            <a:lvl5pPr>
              <a:lnSpc>
                <a:spcPct val="100000"/>
              </a:lnSpc>
              <a:defRPr>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A logo of a flame&#10;&#10;Description automatically generated">
            <a:extLst>
              <a:ext uri="{FF2B5EF4-FFF2-40B4-BE49-F238E27FC236}">
                <a16:creationId xmlns:a16="http://schemas.microsoft.com/office/drawing/2014/main" id="{F94EE722-E305-5C57-F643-F5EBAFE8FF0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64034" y="6320750"/>
            <a:ext cx="236622" cy="329896"/>
          </a:xfrm>
          <a:prstGeom prst="rect">
            <a:avLst/>
          </a:prstGeom>
        </p:spPr>
      </p:pic>
      <p:sp>
        <p:nvSpPr>
          <p:cNvPr id="13" name="Slide Number Placeholder 5">
            <a:extLst>
              <a:ext uri="{FF2B5EF4-FFF2-40B4-BE49-F238E27FC236}">
                <a16:creationId xmlns:a16="http://schemas.microsoft.com/office/drawing/2014/main" id="{8D27D035-D507-19E3-1141-B765D53540E2}"/>
              </a:ext>
            </a:extLst>
          </p:cNvPr>
          <p:cNvSpPr>
            <a:spLocks noGrp="1"/>
          </p:cNvSpPr>
          <p:nvPr>
            <p:ph type="sldNum" sz="quarter" idx="12"/>
          </p:nvPr>
        </p:nvSpPr>
        <p:spPr>
          <a:xfrm>
            <a:off x="11353800" y="6320750"/>
            <a:ext cx="574166" cy="365125"/>
          </a:xfrm>
          <a:prstGeom prst="rect">
            <a:avLst/>
          </a:prstGeom>
        </p:spPr>
        <p:txBody>
          <a:bodyPr/>
          <a:lstStyle>
            <a:lvl1pPr>
              <a:defRPr>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2057272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alpha val="2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C74287-7085-C85F-E20B-1860610D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410134-3BAA-6850-B2C3-9D0FDA9F87F4}"/>
              </a:ext>
            </a:extLst>
          </p:cNvPr>
          <p:cNvSpPr>
            <a:spLocks noGrp="1"/>
          </p:cNvSpPr>
          <p:nvPr>
            <p:ph type="body" idx="1"/>
          </p:nvPr>
        </p:nvSpPr>
        <p:spPr>
          <a:xfrm>
            <a:off x="838200" y="1825625"/>
            <a:ext cx="10515600" cy="4297680"/>
          </a:xfrm>
          <a:prstGeom prst="rect">
            <a:avLst/>
          </a:prstGeom>
        </p:spPr>
        <p:txBody>
          <a:bodyPr vert="horz" lIns="91440" tIns="45720" rIns="91440" bIns="45720" rtlCol="0">
            <a:normAutofit/>
          </a:bodyPr>
          <a:lstStyle/>
          <a:p>
            <a:pPr lvl="0"/>
            <a:r>
              <a:rPr lang="en-US" dirty="0"/>
              <a:t> 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a:extLst>
              <a:ext uri="{FF2B5EF4-FFF2-40B4-BE49-F238E27FC236}">
                <a16:creationId xmlns:a16="http://schemas.microsoft.com/office/drawing/2014/main" id="{B0C7725C-907D-E4A9-D8A3-5436775680DD}"/>
              </a:ext>
            </a:extLst>
          </p:cNvPr>
          <p:cNvSpPr>
            <a:spLocks noGrp="1"/>
          </p:cNvSpPr>
          <p:nvPr>
            <p:ph type="sldNum" sz="quarter" idx="4"/>
          </p:nvPr>
        </p:nvSpPr>
        <p:spPr>
          <a:xfrm>
            <a:off x="11366500" y="6356350"/>
            <a:ext cx="457200" cy="365125"/>
          </a:xfrm>
          <a:prstGeom prst="rect">
            <a:avLst/>
          </a:prstGeom>
        </p:spPr>
        <p:txBody>
          <a:bodyPr vert="horz" lIns="91440" tIns="45720" rIns="91440" bIns="45720" rtlCol="0" anchor="ctr"/>
          <a:lstStyle>
            <a:lvl1pPr algn="r">
              <a:defRPr sz="1200">
                <a:solidFill>
                  <a:schemeClr val="accent4"/>
                </a:solidFill>
                <a:latin typeface="Arial" panose="020B0604020202020204" pitchFamily="34" charset="0"/>
                <a:cs typeface="Arial" panose="020B0604020202020204" pitchFamily="34" charset="0"/>
              </a:defRPr>
            </a:lvl1pPr>
          </a:lstStyle>
          <a:p>
            <a:fld id="{FF2B3890-D239-9F47-9E7D-90260C1C816E}" type="slidenum">
              <a:rPr lang="en-US" smtClean="0"/>
              <a:pPr/>
              <a:t>‹#›</a:t>
            </a:fld>
            <a:endParaRPr lang="en-US"/>
          </a:p>
        </p:txBody>
      </p:sp>
    </p:spTree>
    <p:extLst>
      <p:ext uri="{BB962C8B-B14F-4D97-AF65-F5344CB8AC3E}">
        <p14:creationId xmlns:p14="http://schemas.microsoft.com/office/powerpoint/2010/main" val="630286893"/>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2" r:id="rId3"/>
    <p:sldLayoutId id="2147483663" r:id="rId4"/>
    <p:sldLayoutId id="2147483677" r:id="rId5"/>
    <p:sldLayoutId id="2147483650" r:id="rId6"/>
    <p:sldLayoutId id="2147483652" r:id="rId7"/>
    <p:sldLayoutId id="2147483653" r:id="rId8"/>
    <p:sldLayoutId id="2147483678" r:id="rId9"/>
    <p:sldLayoutId id="2147483679" r:id="rId10"/>
    <p:sldLayoutId id="2147483680" r:id="rId11"/>
    <p:sldLayoutId id="2147483673" r:id="rId12"/>
    <p:sldLayoutId id="2147483670" r:id="rId13"/>
    <p:sldLayoutId id="2147483676" r:id="rId14"/>
    <p:sldLayoutId id="2147483672" r:id="rId15"/>
    <p:sldLayoutId id="2147483674" r:id="rId16"/>
    <p:sldLayoutId id="2147483683" r:id="rId17"/>
    <p:sldLayoutId id="2147483669" r:id="rId18"/>
    <p:sldLayoutId id="2147483666" r:id="rId19"/>
    <p:sldLayoutId id="2147483667" r:id="rId20"/>
    <p:sldLayoutId id="2147483668" r:id="rId21"/>
    <p:sldLayoutId id="2147483651" r:id="rId22"/>
    <p:sldLayoutId id="2147483660" r:id="rId23"/>
    <p:sldLayoutId id="2147483661" r:id="rId24"/>
    <p:sldLayoutId id="2147483656" r:id="rId25"/>
    <p:sldLayoutId id="2147483681" r:id="rId26"/>
    <p:sldLayoutId id="2147483682" r:id="rId27"/>
    <p:sldLayoutId id="2147483657" r:id="rId28"/>
    <p:sldLayoutId id="2147483654" r:id="rId29"/>
    <p:sldLayoutId id="2147483655" r:id="rId30"/>
  </p:sldLayoutIdLst>
  <p:txStyles>
    <p:titleStyle>
      <a:lvl1pPr algn="l" defTabSz="914400" rtl="0" eaLnBrk="1" latinLnBrk="0" hangingPunct="1">
        <a:lnSpc>
          <a:spcPct val="90000"/>
        </a:lnSpc>
        <a:spcBef>
          <a:spcPct val="0"/>
        </a:spcBef>
        <a:buNone/>
        <a:defRPr sz="4400" kern="1200">
          <a:solidFill>
            <a:schemeClr val="accent4"/>
          </a:solidFill>
          <a:latin typeface="Tenor Sans"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Clr>
          <a:schemeClr val="accent2"/>
        </a:buClr>
        <a:buSzPct val="100000"/>
        <a:buFont typeface="Arial" panose="020B0604020202020204" pitchFamily="34" charset="0"/>
        <a:buChar char="•"/>
        <a:defRPr sz="2800" kern="1200">
          <a:solidFill>
            <a:schemeClr val="accent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accent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6"/>
        </a:buClr>
        <a:buFont typeface="Arial" panose="020B0604020202020204" pitchFamily="34" charset="0"/>
        <a:buChar char="•"/>
        <a:defRPr sz="2000" kern="1200">
          <a:solidFill>
            <a:schemeClr val="accent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accent3"/>
        </a:buClr>
        <a:buFont typeface="Arial" panose="020B0604020202020204" pitchFamily="34" charset="0"/>
        <a:buChar char="•"/>
        <a:defRPr sz="1800" kern="1200">
          <a:solidFill>
            <a:schemeClr val="accent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odh.ohio.gov/wps/wcm/connect/gov/dea64cca-767c-4495-a75c-61b6f9d0f8fa/2022+Unintentional+Drug+Overdose+Annual+Report.pdf?MOD=AJPERES&amp;CONVERT_TO=url&amp;CACHEID=ROOTWORKSPACE.Z18_79GCH8013HMOA06A2E16IV2082-dea64cca-767c-4495-a75c-61b6f9d0f8fa-oNOoof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hyperlink" Target="https://doi.org/10.24875/ric.23000110"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hyperlink" Target="https://www.ncbi.nlm.nih.gov/books/NBK576548/" TargetMode="External"/><Relationship Id="rId3" Type="http://schemas.openxmlformats.org/officeDocument/2006/relationships/hyperlink" Target="https://www.samhsa.gov/data/sites/default/files/reports/rpt47096/2023-nsduh-companion-report.pdf" TargetMode="External"/><Relationship Id="rId7" Type="http://schemas.openxmlformats.org/officeDocument/2006/relationships/hyperlink" Target="https://nida.nih.gov/sites/default/files/1922-the-neurobiology-of-drug-addiction.pdf"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hyperlink" Target="https://doi.org/10.24875/ric.23000110" TargetMode="External"/><Relationship Id="rId5" Type="http://schemas.openxmlformats.org/officeDocument/2006/relationships/hyperlink" Target="https://nida.nih.gov/research-topics/cocaine#long-term" TargetMode="External"/><Relationship Id="rId4" Type="http://schemas.openxmlformats.org/officeDocument/2006/relationships/hyperlink" Target="https://www.samhsa.gov/data/sites/default/files/reports/rpt47095/National%20Report/National%20Report/2023-nsduh-annual-national.pdf" TargetMode="External"/><Relationship Id="rId9" Type="http://schemas.openxmlformats.org/officeDocument/2006/relationships/hyperlink" Target="https://odh.ohio.gov/wps/wcm/connect/gov/dea64cca-767c-4495-a75c-61b6f9d0f8fa/2022+Unintentional+Drug+Overdose+Annual+Report.pdf?MOD=AJPERES&amp;CONVERT_TO=url&amp;CACHEID=ROOTWORKSPACE.Z18_79GCH8013HMOA06A2E16IV2082-dea64cca-767c-4495-a75c-61b6f9d0f8fa-oNOoofn"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hyperlink" Target="https://www.researchgate.net/figure/Chemical-structures-of-b-phenylethylamine-numbered-amphetamine-and-methamphetamine_fig1_281506491"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2.jp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hyperlink" Target="http://www.samhsa.gov/" TargetMode="External"/><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A2DCE-3552-647D-616C-AB3E399EB67D}"/>
              </a:ext>
            </a:extLst>
          </p:cNvPr>
          <p:cNvSpPr>
            <a:spLocks noGrp="1"/>
          </p:cNvSpPr>
          <p:nvPr>
            <p:ph type="ctrTitle"/>
          </p:nvPr>
        </p:nvSpPr>
        <p:spPr>
          <a:xfrm>
            <a:off x="563880" y="2070373"/>
            <a:ext cx="11064240" cy="1850591"/>
          </a:xfrm>
        </p:spPr>
        <p:txBody>
          <a:bodyPr>
            <a:normAutofit/>
          </a:bodyPr>
          <a:lstStyle/>
          <a:p>
            <a:r>
              <a:rPr lang="en-US" sz="4000" dirty="0"/>
              <a:t>Management of Stimulant Use Disorder</a:t>
            </a:r>
          </a:p>
        </p:txBody>
      </p:sp>
      <p:sp>
        <p:nvSpPr>
          <p:cNvPr id="3" name="Subtitle 2">
            <a:extLst>
              <a:ext uri="{FF2B5EF4-FFF2-40B4-BE49-F238E27FC236}">
                <a16:creationId xmlns:a16="http://schemas.microsoft.com/office/drawing/2014/main" id="{B9076AE5-8EB8-2AC9-B3C6-088F1C6FB45D}"/>
              </a:ext>
            </a:extLst>
          </p:cNvPr>
          <p:cNvSpPr>
            <a:spLocks noGrp="1"/>
          </p:cNvSpPr>
          <p:nvPr>
            <p:ph type="subTitle" idx="1"/>
          </p:nvPr>
        </p:nvSpPr>
        <p:spPr>
          <a:xfrm>
            <a:off x="563880" y="4159170"/>
            <a:ext cx="11064240" cy="2282269"/>
          </a:xfrm>
        </p:spPr>
        <p:txBody>
          <a:bodyPr>
            <a:normAutofit fontScale="62500" lnSpcReduction="20000"/>
          </a:bodyPr>
          <a:lstStyle/>
          <a:p>
            <a:r>
              <a:rPr lang="en-US" sz="2900" dirty="0"/>
              <a:t>Christine Collins, MD</a:t>
            </a:r>
          </a:p>
          <a:p>
            <a:r>
              <a:rPr lang="en-US" dirty="0"/>
              <a:t>Addiction Psychiatrist</a:t>
            </a:r>
          </a:p>
          <a:p>
            <a:r>
              <a:rPr lang="en-US" dirty="0"/>
              <a:t>Adjunct Assistant Professor</a:t>
            </a:r>
          </a:p>
          <a:p>
            <a:r>
              <a:rPr lang="en-US" dirty="0"/>
              <a:t>Addiction Psychiatry Fellowship Director</a:t>
            </a:r>
          </a:p>
          <a:p>
            <a:r>
              <a:rPr lang="en-US" dirty="0"/>
              <a:t>University of Cincinnati Dept of Psychiatry and Behavioral Neuroscience</a:t>
            </a:r>
          </a:p>
          <a:p>
            <a:endParaRPr lang="en-US" dirty="0"/>
          </a:p>
          <a:p>
            <a:r>
              <a:rPr lang="en-US" sz="2100" dirty="0"/>
              <a:t>OHSAM Annual Meeting</a:t>
            </a:r>
          </a:p>
          <a:p>
            <a:r>
              <a:rPr lang="en-US" sz="2100" dirty="0"/>
              <a:t>October 17, 2025</a:t>
            </a:r>
          </a:p>
          <a:p>
            <a:endParaRPr lang="en-US" dirty="0"/>
          </a:p>
        </p:txBody>
      </p:sp>
      <p:pic>
        <p:nvPicPr>
          <p:cNvPr id="5" name="Picture 4">
            <a:extLst>
              <a:ext uri="{FF2B5EF4-FFF2-40B4-BE49-F238E27FC236}">
                <a16:creationId xmlns:a16="http://schemas.microsoft.com/office/drawing/2014/main" id="{7FDF945A-1BFC-99DB-89E1-540DCAE683D7}"/>
              </a:ext>
            </a:extLst>
          </p:cNvPr>
          <p:cNvPicPr>
            <a:picLocks noChangeAspect="1"/>
          </p:cNvPicPr>
          <p:nvPr/>
        </p:nvPicPr>
        <p:blipFill>
          <a:blip r:embed="rId3"/>
          <a:srcRect l="27593" t="25036" r="52870" b="57482"/>
          <a:stretch>
            <a:fillRect/>
          </a:stretch>
        </p:blipFill>
        <p:spPr>
          <a:xfrm>
            <a:off x="1021080" y="636127"/>
            <a:ext cx="2138680" cy="1196039"/>
          </a:xfrm>
          <a:prstGeom prst="rect">
            <a:avLst/>
          </a:prstGeom>
        </p:spPr>
      </p:pic>
    </p:spTree>
    <p:extLst>
      <p:ext uri="{BB962C8B-B14F-4D97-AF65-F5344CB8AC3E}">
        <p14:creationId xmlns:p14="http://schemas.microsoft.com/office/powerpoint/2010/main" val="1287741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89AEF-B2E3-977E-C6B8-BD15C9E57F0A}"/>
              </a:ext>
            </a:extLst>
          </p:cNvPr>
          <p:cNvSpPr>
            <a:spLocks noGrp="1"/>
          </p:cNvSpPr>
          <p:nvPr>
            <p:ph type="title"/>
          </p:nvPr>
        </p:nvSpPr>
        <p:spPr/>
        <p:txBody>
          <a:bodyPr/>
          <a:lstStyle/>
          <a:p>
            <a:r>
              <a:rPr lang="en-US" dirty="0"/>
              <a:t>Significance of the problem</a:t>
            </a:r>
          </a:p>
        </p:txBody>
      </p:sp>
      <p:sp>
        <p:nvSpPr>
          <p:cNvPr id="3" name="Content Placeholder 2">
            <a:extLst>
              <a:ext uri="{FF2B5EF4-FFF2-40B4-BE49-F238E27FC236}">
                <a16:creationId xmlns:a16="http://schemas.microsoft.com/office/drawing/2014/main" id="{7E17711E-C794-63AF-1070-8A82FE61E23C}"/>
              </a:ext>
            </a:extLst>
          </p:cNvPr>
          <p:cNvSpPr>
            <a:spLocks noGrp="1"/>
          </p:cNvSpPr>
          <p:nvPr>
            <p:ph idx="1"/>
          </p:nvPr>
        </p:nvSpPr>
        <p:spPr>
          <a:xfrm>
            <a:off x="574931" y="1825624"/>
            <a:ext cx="5987915" cy="4819015"/>
          </a:xfrm>
        </p:spPr>
        <p:txBody>
          <a:bodyPr>
            <a:normAutofit/>
          </a:bodyPr>
          <a:lstStyle/>
          <a:p>
            <a:r>
              <a:rPr lang="en-US" dirty="0"/>
              <a:t>NSDUH 2023:</a:t>
            </a:r>
          </a:p>
          <a:p>
            <a:pPr lvl="1"/>
            <a:r>
              <a:rPr lang="en-US" dirty="0"/>
              <a:t>Cocaine Use Disorder 1.3 million</a:t>
            </a:r>
          </a:p>
          <a:p>
            <a:pPr lvl="1"/>
            <a:r>
              <a:rPr lang="en-US" dirty="0"/>
              <a:t>Meth Use Disorder 1.8 million </a:t>
            </a:r>
          </a:p>
          <a:p>
            <a:pPr lvl="1"/>
            <a:r>
              <a:rPr lang="en-US" dirty="0"/>
              <a:t>Total stimulant use disorder (including prescribed psychostimulants) 4.3 million (1.5 %) Few racial differences</a:t>
            </a:r>
          </a:p>
          <a:p>
            <a:pPr lvl="1"/>
            <a:r>
              <a:rPr lang="en-US" dirty="0"/>
              <a:t>Stimulant-involved deaths 2023</a:t>
            </a:r>
          </a:p>
          <a:p>
            <a:pPr lvl="2"/>
            <a:r>
              <a:rPr lang="en-US" dirty="0"/>
              <a:t>29,449 involved cocaine</a:t>
            </a:r>
          </a:p>
          <a:p>
            <a:pPr lvl="2"/>
            <a:r>
              <a:rPr lang="en-US" dirty="0"/>
              <a:t>34,855 involved psychostimulants with abuse potential</a:t>
            </a:r>
          </a:p>
          <a:p>
            <a:pPr lvl="2"/>
            <a:endParaRPr lang="en-US" dirty="0"/>
          </a:p>
          <a:p>
            <a:pPr lvl="2"/>
            <a:endParaRPr lang="en-US" dirty="0"/>
          </a:p>
        </p:txBody>
      </p:sp>
      <p:pic>
        <p:nvPicPr>
          <p:cNvPr id="5" name="Picture 4">
            <a:extLst>
              <a:ext uri="{FF2B5EF4-FFF2-40B4-BE49-F238E27FC236}">
                <a16:creationId xmlns:a16="http://schemas.microsoft.com/office/drawing/2014/main" id="{5C70A08D-6760-534C-5A0B-8E8BA817DDB6}"/>
              </a:ext>
            </a:extLst>
          </p:cNvPr>
          <p:cNvPicPr>
            <a:picLocks noChangeAspect="1"/>
          </p:cNvPicPr>
          <p:nvPr/>
        </p:nvPicPr>
        <p:blipFill>
          <a:blip r:embed="rId3"/>
          <a:srcRect l="29146" t="20759" r="30127" b="6835"/>
          <a:stretch>
            <a:fillRect/>
          </a:stretch>
        </p:blipFill>
        <p:spPr>
          <a:xfrm>
            <a:off x="6562846" y="1527336"/>
            <a:ext cx="4965539" cy="4965539"/>
          </a:xfrm>
          <a:prstGeom prst="rect">
            <a:avLst/>
          </a:prstGeom>
        </p:spPr>
      </p:pic>
    </p:spTree>
    <p:extLst>
      <p:ext uri="{BB962C8B-B14F-4D97-AF65-F5344CB8AC3E}">
        <p14:creationId xmlns:p14="http://schemas.microsoft.com/office/powerpoint/2010/main" val="2198026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A7322-D5C8-3BF7-0DCD-6F5F86ECE3AD}"/>
              </a:ext>
            </a:extLst>
          </p:cNvPr>
          <p:cNvSpPr>
            <a:spLocks noGrp="1"/>
          </p:cNvSpPr>
          <p:nvPr>
            <p:ph type="title"/>
          </p:nvPr>
        </p:nvSpPr>
        <p:spPr/>
        <p:txBody>
          <a:bodyPr/>
          <a:lstStyle/>
          <a:p>
            <a:r>
              <a:rPr lang="en-US" dirty="0"/>
              <a:t>Stats in Ohio</a:t>
            </a:r>
          </a:p>
        </p:txBody>
      </p:sp>
      <p:pic>
        <p:nvPicPr>
          <p:cNvPr id="5" name="Picture 4">
            <a:extLst>
              <a:ext uri="{FF2B5EF4-FFF2-40B4-BE49-F238E27FC236}">
                <a16:creationId xmlns:a16="http://schemas.microsoft.com/office/drawing/2014/main" id="{35AD036C-A00C-3F18-EFA0-224DF12B4B6A}"/>
              </a:ext>
            </a:extLst>
          </p:cNvPr>
          <p:cNvPicPr>
            <a:picLocks noChangeAspect="1"/>
          </p:cNvPicPr>
          <p:nvPr/>
        </p:nvPicPr>
        <p:blipFill>
          <a:blip r:embed="rId3"/>
          <a:srcRect l="26945" t="23259" r="29815" b="42667"/>
          <a:stretch>
            <a:fillRect/>
          </a:stretch>
        </p:blipFill>
        <p:spPr>
          <a:xfrm>
            <a:off x="2229258" y="1825625"/>
            <a:ext cx="8078274" cy="3978593"/>
          </a:xfrm>
          <a:prstGeom prst="rect">
            <a:avLst/>
          </a:prstGeom>
        </p:spPr>
      </p:pic>
      <p:sp>
        <p:nvSpPr>
          <p:cNvPr id="6" name="TextBox 5">
            <a:extLst>
              <a:ext uri="{FF2B5EF4-FFF2-40B4-BE49-F238E27FC236}">
                <a16:creationId xmlns:a16="http://schemas.microsoft.com/office/drawing/2014/main" id="{E06B637B-83F6-8F76-C527-F7310C5AE884}"/>
              </a:ext>
            </a:extLst>
          </p:cNvPr>
          <p:cNvSpPr txBox="1"/>
          <p:nvPr/>
        </p:nvSpPr>
        <p:spPr>
          <a:xfrm>
            <a:off x="3089407" y="5939155"/>
            <a:ext cx="6013185" cy="369332"/>
          </a:xfrm>
          <a:prstGeom prst="rect">
            <a:avLst/>
          </a:prstGeom>
          <a:noFill/>
        </p:spPr>
        <p:txBody>
          <a:bodyPr wrap="none" rtlCol="0">
            <a:spAutoFit/>
          </a:bodyPr>
          <a:lstStyle/>
          <a:p>
            <a:r>
              <a:rPr lang="en-US" dirty="0">
                <a:hlinkClick r:id="rId4"/>
              </a:rPr>
              <a:t>2022+Unintentional+Drug+Overdose+Annual+Report.pdf</a:t>
            </a:r>
            <a:endParaRPr lang="en-US" dirty="0"/>
          </a:p>
        </p:txBody>
      </p:sp>
    </p:spTree>
    <p:extLst>
      <p:ext uri="{BB962C8B-B14F-4D97-AF65-F5344CB8AC3E}">
        <p14:creationId xmlns:p14="http://schemas.microsoft.com/office/powerpoint/2010/main" val="1198006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16B8-B1B8-A7A7-BC4D-D946DF1E1EF2}"/>
              </a:ext>
            </a:extLst>
          </p:cNvPr>
          <p:cNvSpPr>
            <a:spLocks noGrp="1"/>
          </p:cNvSpPr>
          <p:nvPr>
            <p:ph type="title"/>
          </p:nvPr>
        </p:nvSpPr>
        <p:spPr/>
        <p:txBody>
          <a:bodyPr/>
          <a:lstStyle/>
          <a:p>
            <a:r>
              <a:rPr lang="en-US" dirty="0"/>
              <a:t>Intended effects: reasons for use</a:t>
            </a:r>
          </a:p>
        </p:txBody>
      </p:sp>
      <p:sp>
        <p:nvSpPr>
          <p:cNvPr id="3" name="Content Placeholder 2">
            <a:extLst>
              <a:ext uri="{FF2B5EF4-FFF2-40B4-BE49-F238E27FC236}">
                <a16:creationId xmlns:a16="http://schemas.microsoft.com/office/drawing/2014/main" id="{992AAEE4-5AE3-26E8-D114-43C766488445}"/>
              </a:ext>
            </a:extLst>
          </p:cNvPr>
          <p:cNvSpPr>
            <a:spLocks noGrp="1"/>
          </p:cNvSpPr>
          <p:nvPr>
            <p:ph idx="1"/>
          </p:nvPr>
        </p:nvSpPr>
        <p:spPr/>
        <p:txBody>
          <a:bodyPr>
            <a:normAutofit lnSpcReduction="10000"/>
          </a:bodyPr>
          <a:lstStyle/>
          <a:p>
            <a:r>
              <a:rPr lang="en-US" dirty="0"/>
              <a:t>Recreational</a:t>
            </a:r>
          </a:p>
          <a:p>
            <a:pPr lvl="1"/>
            <a:r>
              <a:rPr lang="en-US" dirty="0"/>
              <a:t>Euphoria</a:t>
            </a:r>
          </a:p>
          <a:p>
            <a:pPr lvl="1"/>
            <a:r>
              <a:rPr lang="en-US" dirty="0"/>
              <a:t>Sexual enhancement</a:t>
            </a:r>
          </a:p>
          <a:p>
            <a:pPr lvl="1"/>
            <a:r>
              <a:rPr lang="en-US" dirty="0"/>
              <a:t>experimentation</a:t>
            </a:r>
          </a:p>
          <a:p>
            <a:r>
              <a:rPr lang="en-US" dirty="0"/>
              <a:t>Performance enhancement</a:t>
            </a:r>
          </a:p>
          <a:p>
            <a:r>
              <a:rPr lang="en-US" dirty="0"/>
              <a:t>Stay alert, anti-fatigue</a:t>
            </a:r>
          </a:p>
          <a:p>
            <a:r>
              <a:rPr lang="en-US" dirty="0"/>
              <a:t>Weight reduction</a:t>
            </a:r>
          </a:p>
          <a:p>
            <a:r>
              <a:rPr lang="en-US" dirty="0"/>
              <a:t>Maintain addiction</a:t>
            </a:r>
          </a:p>
          <a:p>
            <a:pPr lvl="1"/>
            <a:r>
              <a:rPr lang="en-US" dirty="0"/>
              <a:t>Self-treat symptoms of withdrawal and tolerance</a:t>
            </a:r>
          </a:p>
        </p:txBody>
      </p:sp>
    </p:spTree>
    <p:extLst>
      <p:ext uri="{BB962C8B-B14F-4D97-AF65-F5344CB8AC3E}">
        <p14:creationId xmlns:p14="http://schemas.microsoft.com/office/powerpoint/2010/main" val="2997453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707BF-E845-B1DB-2FB8-7FE26CF18C65}"/>
              </a:ext>
            </a:extLst>
          </p:cNvPr>
          <p:cNvSpPr>
            <a:spLocks noGrp="1"/>
          </p:cNvSpPr>
          <p:nvPr>
            <p:ph type="title"/>
          </p:nvPr>
        </p:nvSpPr>
        <p:spPr/>
        <p:txBody>
          <a:bodyPr/>
          <a:lstStyle/>
          <a:p>
            <a:r>
              <a:rPr lang="en-US" dirty="0"/>
              <a:t>Stimulant Intoxication </a:t>
            </a:r>
          </a:p>
        </p:txBody>
      </p:sp>
      <p:sp>
        <p:nvSpPr>
          <p:cNvPr id="3" name="Content Placeholder 2">
            <a:extLst>
              <a:ext uri="{FF2B5EF4-FFF2-40B4-BE49-F238E27FC236}">
                <a16:creationId xmlns:a16="http://schemas.microsoft.com/office/drawing/2014/main" id="{787C7457-6E8D-9A4B-E6BB-49748B1432A1}"/>
              </a:ext>
            </a:extLst>
          </p:cNvPr>
          <p:cNvSpPr>
            <a:spLocks noGrp="1"/>
          </p:cNvSpPr>
          <p:nvPr>
            <p:ph idx="1"/>
          </p:nvPr>
        </p:nvSpPr>
        <p:spPr>
          <a:xfrm>
            <a:off x="838200" y="1825624"/>
            <a:ext cx="10515600" cy="4575175"/>
          </a:xfrm>
        </p:spPr>
        <p:txBody>
          <a:bodyPr>
            <a:normAutofit fontScale="62500" lnSpcReduction="20000"/>
          </a:bodyPr>
          <a:lstStyle/>
          <a:p>
            <a:r>
              <a:rPr lang="en-US" dirty="0"/>
              <a:t>Varies based on potency, dose, route of admin </a:t>
            </a:r>
          </a:p>
          <a:p>
            <a:r>
              <a:rPr lang="en-US" dirty="0"/>
              <a:t>Initial: increased energy, alertness, sociability, elation, decreased fatigue, reduced appetite, Improved cognitive and psychomotor effects in those who are sleep deprived/fatigued</a:t>
            </a:r>
          </a:p>
          <a:p>
            <a:r>
              <a:rPr lang="en-US" dirty="0"/>
              <a:t>May progress to:</a:t>
            </a:r>
          </a:p>
          <a:p>
            <a:pPr lvl="1"/>
            <a:r>
              <a:rPr lang="en-US" dirty="0"/>
              <a:t>Behavioral- irritability, severe agitation, restlessness, tremor, elevated anxiety, panic, repetitive stereotyped behaviors, skin picking, foraging for drug, psychosis</a:t>
            </a:r>
          </a:p>
          <a:p>
            <a:pPr lvl="1"/>
            <a:r>
              <a:rPr lang="en-US" dirty="0"/>
              <a:t>Physiologic- diaphoresis, hypertension, tachycardia, rapid breathing, dilated pupils</a:t>
            </a:r>
          </a:p>
          <a:p>
            <a:pPr lvl="2"/>
            <a:r>
              <a:rPr lang="en-US" dirty="0"/>
              <a:t>sympathomimetic crisis</a:t>
            </a:r>
          </a:p>
          <a:p>
            <a:pPr lvl="3"/>
            <a:r>
              <a:rPr lang="en-US" dirty="0"/>
              <a:t>seizures, metabolic acidosis, hyperthermia, cardiac vasospasm, MI, cardiovascular collapse (can occur after severe agitation/restraint use), death</a:t>
            </a:r>
          </a:p>
          <a:p>
            <a:r>
              <a:rPr lang="en-US" dirty="0"/>
              <a:t>General appearance in chronic users</a:t>
            </a:r>
          </a:p>
          <a:p>
            <a:pPr lvl="1"/>
            <a:r>
              <a:rPr lang="en-US" dirty="0"/>
              <a:t>Malnourished, disheveled, agitated, mood swings, violence, problems sleeping, restlessness/akathisia, hypervigilance, skin excoriations, track marks, bruxism, extensive tooth decay, stigmata from burns/trauma</a:t>
            </a:r>
          </a:p>
          <a:p>
            <a:r>
              <a:rPr lang="en-US" dirty="0"/>
              <a:t>Body stuffers or mules may be unintentionally exposed to high amounts</a:t>
            </a:r>
          </a:p>
          <a:p>
            <a:r>
              <a:rPr lang="en-US" dirty="0"/>
              <a:t>Often combined with other drugs including opioids, PCP, marijuana, tobacco, alcohol, benzos</a:t>
            </a:r>
          </a:p>
        </p:txBody>
      </p:sp>
    </p:spTree>
    <p:extLst>
      <p:ext uri="{BB962C8B-B14F-4D97-AF65-F5344CB8AC3E}">
        <p14:creationId xmlns:p14="http://schemas.microsoft.com/office/powerpoint/2010/main" val="744855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46D58-DB11-089E-85BF-7862A5DB3164}"/>
              </a:ext>
            </a:extLst>
          </p:cNvPr>
          <p:cNvSpPr>
            <a:spLocks noGrp="1"/>
          </p:cNvSpPr>
          <p:nvPr>
            <p:ph type="title"/>
          </p:nvPr>
        </p:nvSpPr>
        <p:spPr/>
        <p:txBody>
          <a:bodyPr/>
          <a:lstStyle/>
          <a:p>
            <a:r>
              <a:rPr lang="en-US" dirty="0"/>
              <a:t>Stimulant Withdrawal </a:t>
            </a:r>
          </a:p>
        </p:txBody>
      </p:sp>
      <p:sp>
        <p:nvSpPr>
          <p:cNvPr id="3" name="Content Placeholder 2">
            <a:extLst>
              <a:ext uri="{FF2B5EF4-FFF2-40B4-BE49-F238E27FC236}">
                <a16:creationId xmlns:a16="http://schemas.microsoft.com/office/drawing/2014/main" id="{784B5401-FA91-EA46-05BE-4DDCB2B09588}"/>
              </a:ext>
            </a:extLst>
          </p:cNvPr>
          <p:cNvSpPr>
            <a:spLocks noGrp="1"/>
          </p:cNvSpPr>
          <p:nvPr>
            <p:ph idx="1"/>
          </p:nvPr>
        </p:nvSpPr>
        <p:spPr/>
        <p:txBody>
          <a:bodyPr/>
          <a:lstStyle/>
          <a:p>
            <a:r>
              <a:rPr lang="en-US" dirty="0"/>
              <a:t>Opposite symptoms of intoxication</a:t>
            </a:r>
          </a:p>
          <a:p>
            <a:pPr lvl="1"/>
            <a:r>
              <a:rPr lang="en-US" dirty="0"/>
              <a:t>Depression (SI), anxiety, fatigue, difficulty concentrating, anergia, anhedonia, increased drug craving, increased appetite, hypersomnolence, increased dreaming (associated with increased REM sleep)</a:t>
            </a:r>
          </a:p>
          <a:p>
            <a:r>
              <a:rPr lang="en-US" dirty="0"/>
              <a:t>Withdrawal </a:t>
            </a:r>
            <a:r>
              <a:rPr lang="en-US" dirty="0" err="1"/>
              <a:t>sx</a:t>
            </a:r>
            <a:r>
              <a:rPr lang="en-US" dirty="0"/>
              <a:t> usually last 1-2 weeks, not typically life threatening</a:t>
            </a:r>
          </a:p>
          <a:p>
            <a:endParaRPr lang="en-US" dirty="0"/>
          </a:p>
        </p:txBody>
      </p:sp>
    </p:spTree>
    <p:extLst>
      <p:ext uri="{BB962C8B-B14F-4D97-AF65-F5344CB8AC3E}">
        <p14:creationId xmlns:p14="http://schemas.microsoft.com/office/powerpoint/2010/main" val="3059426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4AB4A-F320-1E0E-B7BE-101916B7A197}"/>
              </a:ext>
            </a:extLst>
          </p:cNvPr>
          <p:cNvSpPr>
            <a:spLocks noGrp="1"/>
          </p:cNvSpPr>
          <p:nvPr>
            <p:ph type="title"/>
          </p:nvPr>
        </p:nvSpPr>
        <p:spPr/>
        <p:txBody>
          <a:bodyPr/>
          <a:lstStyle/>
          <a:p>
            <a:r>
              <a:rPr lang="en-US" dirty="0"/>
              <a:t>Adverse Medical Complications</a:t>
            </a:r>
          </a:p>
        </p:txBody>
      </p:sp>
      <p:sp>
        <p:nvSpPr>
          <p:cNvPr id="3" name="Content Placeholder 2">
            <a:extLst>
              <a:ext uri="{FF2B5EF4-FFF2-40B4-BE49-F238E27FC236}">
                <a16:creationId xmlns:a16="http://schemas.microsoft.com/office/drawing/2014/main" id="{2025E345-9610-929A-53EC-2ACB6C2EAD22}"/>
              </a:ext>
            </a:extLst>
          </p:cNvPr>
          <p:cNvSpPr>
            <a:spLocks noGrp="1"/>
          </p:cNvSpPr>
          <p:nvPr>
            <p:ph idx="1"/>
          </p:nvPr>
        </p:nvSpPr>
        <p:spPr>
          <a:xfrm>
            <a:off x="4646271" y="1690687"/>
            <a:ext cx="7264078" cy="4698537"/>
          </a:xfrm>
        </p:spPr>
        <p:txBody>
          <a:bodyPr>
            <a:normAutofit fontScale="55000" lnSpcReduction="20000"/>
          </a:bodyPr>
          <a:lstStyle/>
          <a:p>
            <a:r>
              <a:rPr lang="en-US" dirty="0"/>
              <a:t>GI risks</a:t>
            </a:r>
          </a:p>
          <a:p>
            <a:pPr lvl="1"/>
            <a:r>
              <a:rPr lang="en-US" dirty="0"/>
              <a:t>Ulceration, rupture, lack of appetite, malnutrition</a:t>
            </a:r>
          </a:p>
          <a:p>
            <a:r>
              <a:rPr lang="en-US" dirty="0"/>
              <a:t>Cardiovascular risks</a:t>
            </a:r>
          </a:p>
          <a:p>
            <a:pPr lvl="1"/>
            <a:r>
              <a:rPr lang="en-US" dirty="0"/>
              <a:t>HTN, Hyperthermia, MI, impaired cardiac contractility, aortic rupture, arrhythmias</a:t>
            </a:r>
          </a:p>
          <a:p>
            <a:r>
              <a:rPr lang="en-US" dirty="0"/>
              <a:t>Neurologic risks</a:t>
            </a:r>
          </a:p>
          <a:p>
            <a:pPr lvl="1"/>
            <a:r>
              <a:rPr lang="en-US" dirty="0"/>
              <a:t>stroke and seizure</a:t>
            </a:r>
          </a:p>
          <a:p>
            <a:r>
              <a:rPr lang="en-US" dirty="0"/>
              <a:t>Direct effects related to administration</a:t>
            </a:r>
          </a:p>
          <a:p>
            <a:pPr lvl="1"/>
            <a:r>
              <a:rPr lang="en-US" dirty="0"/>
              <a:t>Intranasal- loss of sense of smell, nosebleeds, problems swallowing, hoarseness, and irritation of the nasal septum</a:t>
            </a:r>
          </a:p>
          <a:p>
            <a:pPr lvl="1"/>
            <a:r>
              <a:rPr lang="en-US" dirty="0"/>
              <a:t>Smoking- exacerbating asthma, pulmonary disease</a:t>
            </a:r>
          </a:p>
          <a:p>
            <a:pPr lvl="1"/>
            <a:r>
              <a:rPr lang="en-US" dirty="0"/>
              <a:t>Injection- puncture marks/tracks at risk for infectious diseases, including Hep C and/or HIV</a:t>
            </a:r>
          </a:p>
          <a:p>
            <a:r>
              <a:rPr lang="en-US" dirty="0"/>
              <a:t>Increased risk for overdose</a:t>
            </a:r>
          </a:p>
          <a:p>
            <a:r>
              <a:rPr lang="en-US" dirty="0"/>
              <a:t>Movement disorders and cognitive impairment associated with long term use</a:t>
            </a:r>
          </a:p>
          <a:p>
            <a:r>
              <a:rPr lang="en-US" dirty="0"/>
              <a:t>Complications in pregnant persons</a:t>
            </a:r>
          </a:p>
          <a:p>
            <a:pPr lvl="1"/>
            <a:r>
              <a:rPr lang="en-US" dirty="0"/>
              <a:t>preterm delivery, placental abruption, hypertensive disorders in pregnancy</a:t>
            </a:r>
          </a:p>
        </p:txBody>
      </p:sp>
      <p:pic>
        <p:nvPicPr>
          <p:cNvPr id="1026" name="Picture 2">
            <a:extLst>
              <a:ext uri="{FF2B5EF4-FFF2-40B4-BE49-F238E27FC236}">
                <a16:creationId xmlns:a16="http://schemas.microsoft.com/office/drawing/2014/main" id="{815E6EF9-5D17-AC19-1B16-BCAA5DD60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17068"/>
            <a:ext cx="3463517" cy="48721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3C05164-3F77-362B-81BA-884D6640D3F7}"/>
              </a:ext>
            </a:extLst>
          </p:cNvPr>
          <p:cNvSpPr txBox="1"/>
          <p:nvPr/>
        </p:nvSpPr>
        <p:spPr>
          <a:xfrm>
            <a:off x="838200" y="6389225"/>
            <a:ext cx="9127603" cy="400110"/>
          </a:xfrm>
          <a:prstGeom prst="rect">
            <a:avLst/>
          </a:prstGeom>
          <a:noFill/>
        </p:spPr>
        <p:txBody>
          <a:bodyPr wrap="square" rtlCol="0">
            <a:spAutoFit/>
          </a:bodyPr>
          <a:lstStyle/>
          <a:p>
            <a:r>
              <a:rPr lang="en-US" sz="1000" dirty="0">
                <a:solidFill>
                  <a:srgbClr val="000000"/>
                </a:solidFill>
              </a:rPr>
              <a:t>Paz-Ramos, Miguel I., Cruz, Silvia L., &amp; Violante-Soria, Valeria. (2023). Amphetamine-type Stimulants: Novel Insights into their Actions and use Patterns. </a:t>
            </a:r>
            <a:r>
              <a:rPr lang="en-US" sz="1000" i="1" dirty="0" err="1">
                <a:solidFill>
                  <a:srgbClr val="000000"/>
                </a:solidFill>
              </a:rPr>
              <a:t>Revista</a:t>
            </a:r>
            <a:r>
              <a:rPr lang="en-US" sz="1000" i="1" dirty="0">
                <a:solidFill>
                  <a:srgbClr val="000000"/>
                </a:solidFill>
              </a:rPr>
              <a:t> de </a:t>
            </a:r>
            <a:r>
              <a:rPr lang="en-US" sz="1000" i="1" dirty="0" err="1">
                <a:solidFill>
                  <a:srgbClr val="000000"/>
                </a:solidFill>
              </a:rPr>
              <a:t>investigación</a:t>
            </a:r>
            <a:r>
              <a:rPr lang="en-US" sz="1000" i="1" dirty="0">
                <a:solidFill>
                  <a:srgbClr val="000000"/>
                </a:solidFill>
              </a:rPr>
              <a:t> </a:t>
            </a:r>
            <a:r>
              <a:rPr lang="en-US" sz="1000" i="1" dirty="0" err="1">
                <a:solidFill>
                  <a:srgbClr val="000000"/>
                </a:solidFill>
              </a:rPr>
              <a:t>clínica</a:t>
            </a:r>
            <a:r>
              <a:rPr lang="en-US" sz="1000" dirty="0">
                <a:solidFill>
                  <a:srgbClr val="000000"/>
                </a:solidFill>
              </a:rPr>
              <a:t>, </a:t>
            </a:r>
            <a:r>
              <a:rPr lang="en-US" sz="1000" i="1" dirty="0">
                <a:solidFill>
                  <a:srgbClr val="000000"/>
                </a:solidFill>
              </a:rPr>
              <a:t>75</a:t>
            </a:r>
            <a:r>
              <a:rPr lang="en-US" sz="1000" dirty="0">
                <a:solidFill>
                  <a:srgbClr val="000000"/>
                </a:solidFill>
              </a:rPr>
              <a:t>(3), 143-157. </a:t>
            </a:r>
            <a:r>
              <a:rPr lang="en-US" sz="1000" dirty="0" err="1">
                <a:solidFill>
                  <a:srgbClr val="000000"/>
                </a:solidFill>
              </a:rPr>
              <a:t>Epub</a:t>
            </a:r>
            <a:r>
              <a:rPr lang="en-US" sz="1000" dirty="0">
                <a:solidFill>
                  <a:srgbClr val="000000"/>
                </a:solidFill>
              </a:rPr>
              <a:t> 18 de </a:t>
            </a:r>
            <a:r>
              <a:rPr lang="en-US" sz="1000" dirty="0" err="1">
                <a:solidFill>
                  <a:srgbClr val="000000"/>
                </a:solidFill>
              </a:rPr>
              <a:t>septiembre</a:t>
            </a:r>
            <a:r>
              <a:rPr lang="en-US" sz="1000" dirty="0">
                <a:solidFill>
                  <a:srgbClr val="000000"/>
                </a:solidFill>
              </a:rPr>
              <a:t> de 2023.</a:t>
            </a:r>
            <a:r>
              <a:rPr lang="en-US" sz="1000" dirty="0">
                <a:solidFill>
                  <a:srgbClr val="000000"/>
                </a:solidFill>
                <a:hlinkClick r:id="rId4">
                  <a:extLst>
                    <a:ext uri="{A12FA001-AC4F-418D-AE19-62706E023703}">
                      <ahyp:hlinkClr xmlns:ahyp="http://schemas.microsoft.com/office/drawing/2018/hyperlinkcolor" val="tx"/>
                    </a:ext>
                  </a:extLst>
                </a:hlinkClick>
              </a:rPr>
              <a:t>https://doi.org/10.24875/ric.23000110</a:t>
            </a:r>
            <a:endParaRPr lang="en-US" sz="1000" dirty="0">
              <a:solidFill>
                <a:srgbClr val="000000"/>
              </a:solidFill>
            </a:endParaRPr>
          </a:p>
        </p:txBody>
      </p:sp>
    </p:spTree>
    <p:extLst>
      <p:ext uri="{BB962C8B-B14F-4D97-AF65-F5344CB8AC3E}">
        <p14:creationId xmlns:p14="http://schemas.microsoft.com/office/powerpoint/2010/main" val="1622212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F9A5F-3CDD-23AD-7C41-D6E3E1CC1E47}"/>
              </a:ext>
            </a:extLst>
          </p:cNvPr>
          <p:cNvSpPr>
            <a:spLocks noGrp="1"/>
          </p:cNvSpPr>
          <p:nvPr>
            <p:ph type="title"/>
          </p:nvPr>
        </p:nvSpPr>
        <p:spPr/>
        <p:txBody>
          <a:bodyPr/>
          <a:lstStyle/>
          <a:p>
            <a:r>
              <a:rPr lang="en-US" dirty="0"/>
              <a:t>Adverse Psychiatric Complications</a:t>
            </a:r>
          </a:p>
        </p:txBody>
      </p:sp>
      <p:sp>
        <p:nvSpPr>
          <p:cNvPr id="3" name="Content Placeholder 2">
            <a:extLst>
              <a:ext uri="{FF2B5EF4-FFF2-40B4-BE49-F238E27FC236}">
                <a16:creationId xmlns:a16="http://schemas.microsoft.com/office/drawing/2014/main" id="{DB842FC9-B649-A10A-AE5B-8E46FD3AE5E4}"/>
              </a:ext>
            </a:extLst>
          </p:cNvPr>
          <p:cNvSpPr>
            <a:spLocks noGrp="1"/>
          </p:cNvSpPr>
          <p:nvPr>
            <p:ph idx="1"/>
          </p:nvPr>
        </p:nvSpPr>
        <p:spPr/>
        <p:txBody>
          <a:bodyPr>
            <a:normAutofit fontScale="70000" lnSpcReduction="20000"/>
          </a:bodyPr>
          <a:lstStyle/>
          <a:p>
            <a:r>
              <a:rPr lang="en-US" dirty="0"/>
              <a:t> Desirable effects/reasons for use</a:t>
            </a:r>
          </a:p>
          <a:p>
            <a:pPr lvl="1"/>
            <a:r>
              <a:rPr lang="en-US" dirty="0"/>
              <a:t>Increased energy, alertness, sociability, elation/euphoria, decreased need for sleep, decreased fatigue, reduced appetite</a:t>
            </a:r>
          </a:p>
          <a:p>
            <a:pPr lvl="1"/>
            <a:r>
              <a:rPr lang="en-US" dirty="0"/>
              <a:t>Reasons for use: increase performance, recreational, to stay alert/alive, to oppose action of other drugs, for sexual enhancement</a:t>
            </a:r>
          </a:p>
          <a:p>
            <a:r>
              <a:rPr lang="en-US" dirty="0"/>
              <a:t>Negative effects</a:t>
            </a:r>
          </a:p>
          <a:p>
            <a:pPr lvl="1"/>
            <a:r>
              <a:rPr lang="en-US" dirty="0"/>
              <a:t>Dysphoric mood, increased irritability, restlessness, panic attacks, hypervigilance, persecutory delusions, ideas of reference, paranoia, grandiosity, impaired judgement and psychosis (A/V, tactile hallucinations), repetitive behaviors such as picking at skin or foraging for drug</a:t>
            </a:r>
          </a:p>
          <a:p>
            <a:r>
              <a:rPr lang="en-US" dirty="0"/>
              <a:t>General timeline: </a:t>
            </a:r>
          </a:p>
          <a:p>
            <a:pPr lvl="1"/>
            <a:r>
              <a:rPr lang="en-US" dirty="0"/>
              <a:t>Usually remit after intoxication but can persist for weeks to months</a:t>
            </a:r>
          </a:p>
          <a:p>
            <a:r>
              <a:rPr lang="en-US" dirty="0"/>
              <a:t>Stimulant misusers may have higher risks for underlying psychiatric disorders</a:t>
            </a:r>
          </a:p>
          <a:p>
            <a:r>
              <a:rPr lang="en-US" dirty="0"/>
              <a:t>remember, co-occurring psychiatric illness can only be diagnosed after 1 month or more of abstinence*</a:t>
            </a:r>
          </a:p>
        </p:txBody>
      </p:sp>
    </p:spTree>
    <p:extLst>
      <p:ext uri="{BB962C8B-B14F-4D97-AF65-F5344CB8AC3E}">
        <p14:creationId xmlns:p14="http://schemas.microsoft.com/office/powerpoint/2010/main" val="1055233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01759-23FE-5999-2153-9684DFC4DD30}"/>
              </a:ext>
            </a:extLst>
          </p:cNvPr>
          <p:cNvSpPr>
            <a:spLocks noGrp="1"/>
          </p:cNvSpPr>
          <p:nvPr>
            <p:ph type="title"/>
          </p:nvPr>
        </p:nvSpPr>
        <p:spPr/>
        <p:txBody>
          <a:bodyPr/>
          <a:lstStyle/>
          <a:p>
            <a:r>
              <a:rPr lang="en-US" dirty="0"/>
              <a:t>Stimulant induced psychiatric illnesses</a:t>
            </a:r>
          </a:p>
        </p:txBody>
      </p:sp>
      <p:sp>
        <p:nvSpPr>
          <p:cNvPr id="3" name="Content Placeholder 2">
            <a:extLst>
              <a:ext uri="{FF2B5EF4-FFF2-40B4-BE49-F238E27FC236}">
                <a16:creationId xmlns:a16="http://schemas.microsoft.com/office/drawing/2014/main" id="{7AC2CCB4-88E9-88D6-2D04-4A15C617EFD6}"/>
              </a:ext>
            </a:extLst>
          </p:cNvPr>
          <p:cNvSpPr>
            <a:spLocks noGrp="1"/>
          </p:cNvSpPr>
          <p:nvPr>
            <p:ph idx="1"/>
          </p:nvPr>
        </p:nvSpPr>
        <p:spPr/>
        <p:txBody>
          <a:bodyPr>
            <a:normAutofit fontScale="77500" lnSpcReduction="20000"/>
          </a:bodyPr>
          <a:lstStyle/>
          <a:p>
            <a:r>
              <a:rPr lang="en-US" dirty="0"/>
              <a:t>Stimulant induced psychosis</a:t>
            </a:r>
          </a:p>
          <a:p>
            <a:pPr lvl="1"/>
            <a:r>
              <a:rPr lang="en-US" dirty="0"/>
              <a:t>paranoia, tactile hallucinations are more common features</a:t>
            </a:r>
          </a:p>
          <a:p>
            <a:r>
              <a:rPr lang="en-US" dirty="0"/>
              <a:t>Stimulant induced mood disorder</a:t>
            </a:r>
          </a:p>
          <a:p>
            <a:pPr lvl="1"/>
            <a:r>
              <a:rPr lang="en-US" dirty="0"/>
              <a:t>Mania- elevated mood, increased energy, racing thoughts, impulsivity, and, in some cases, psychosis</a:t>
            </a:r>
          </a:p>
          <a:p>
            <a:pPr lvl="1"/>
            <a:r>
              <a:rPr lang="en-US" dirty="0"/>
              <a:t>Depression- more common during withdrawal/post acute withdrawal period</a:t>
            </a:r>
          </a:p>
          <a:p>
            <a:r>
              <a:rPr lang="en-US" dirty="0"/>
              <a:t>Stimulant induced anxiety/agitation</a:t>
            </a:r>
          </a:p>
          <a:p>
            <a:r>
              <a:rPr lang="en-US" dirty="0"/>
              <a:t>Stimulant induced sleep disorders</a:t>
            </a:r>
          </a:p>
          <a:p>
            <a:r>
              <a:rPr lang="en-US" b="1" dirty="0"/>
              <a:t>Symptoms generally occurring during intoxication/withdrawal from stimulant, and typically resolve after approx. 1 month</a:t>
            </a:r>
          </a:p>
          <a:p>
            <a:r>
              <a:rPr lang="en-US" b="1" dirty="0"/>
              <a:t>When evaluating above, consider temporal relationship, past periods of sobriety, family history. Distinguishing between substance induced vs. independent illness is often difficult</a:t>
            </a:r>
          </a:p>
        </p:txBody>
      </p:sp>
    </p:spTree>
    <p:extLst>
      <p:ext uri="{BB962C8B-B14F-4D97-AF65-F5344CB8AC3E}">
        <p14:creationId xmlns:p14="http://schemas.microsoft.com/office/powerpoint/2010/main" val="2292435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E294D-1C6B-DFE1-D36C-68FD80C3BFA5}"/>
              </a:ext>
            </a:extLst>
          </p:cNvPr>
          <p:cNvSpPr>
            <a:spLocks noGrp="1"/>
          </p:cNvSpPr>
          <p:nvPr>
            <p:ph type="title"/>
          </p:nvPr>
        </p:nvSpPr>
        <p:spPr/>
        <p:txBody>
          <a:bodyPr/>
          <a:lstStyle/>
          <a:p>
            <a:r>
              <a:rPr lang="en-US" dirty="0"/>
              <a:t>General rules of management</a:t>
            </a:r>
          </a:p>
        </p:txBody>
      </p:sp>
      <p:sp>
        <p:nvSpPr>
          <p:cNvPr id="3" name="Content Placeholder 2">
            <a:extLst>
              <a:ext uri="{FF2B5EF4-FFF2-40B4-BE49-F238E27FC236}">
                <a16:creationId xmlns:a16="http://schemas.microsoft.com/office/drawing/2014/main" id="{1ECA8701-7201-C67C-6991-6FA0007EEBE7}"/>
              </a:ext>
            </a:extLst>
          </p:cNvPr>
          <p:cNvSpPr>
            <a:spLocks noGrp="1"/>
          </p:cNvSpPr>
          <p:nvPr>
            <p:ph idx="1"/>
          </p:nvPr>
        </p:nvSpPr>
        <p:spPr/>
        <p:txBody>
          <a:bodyPr>
            <a:normAutofit/>
          </a:bodyPr>
          <a:lstStyle/>
          <a:p>
            <a:r>
              <a:rPr lang="en-US" dirty="0"/>
              <a:t>Behavioral therapies, including Contingency Management, are  effective</a:t>
            </a:r>
          </a:p>
          <a:p>
            <a:r>
              <a:rPr lang="en-US" dirty="0"/>
              <a:t>No FDA approved medications</a:t>
            </a:r>
          </a:p>
          <a:p>
            <a:r>
              <a:rPr lang="en-US" dirty="0"/>
              <a:t>Off Label: bupropion, topiramate, bupropion-naltrexone combo, mirtazapine, psychostimulants (use caution, close monitoring, prefer ER versions, consider modafinil)</a:t>
            </a:r>
          </a:p>
          <a:p>
            <a:r>
              <a:rPr lang="en-US" dirty="0"/>
              <a:t> Treat co-occurring illness(es)</a:t>
            </a:r>
          </a:p>
        </p:txBody>
      </p:sp>
    </p:spTree>
    <p:extLst>
      <p:ext uri="{BB962C8B-B14F-4D97-AF65-F5344CB8AC3E}">
        <p14:creationId xmlns:p14="http://schemas.microsoft.com/office/powerpoint/2010/main" val="4020584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28E8E-8F99-FB25-A528-CDAB516F96CC}"/>
              </a:ext>
            </a:extLst>
          </p:cNvPr>
          <p:cNvSpPr>
            <a:spLocks noGrp="1"/>
          </p:cNvSpPr>
          <p:nvPr>
            <p:ph type="title"/>
          </p:nvPr>
        </p:nvSpPr>
        <p:spPr/>
        <p:txBody>
          <a:bodyPr/>
          <a:lstStyle/>
          <a:p>
            <a:r>
              <a:rPr lang="en-US" dirty="0"/>
              <a:t>ASAM/AAAP Guidelines: </a:t>
            </a:r>
            <a:br>
              <a:rPr lang="en-US" dirty="0"/>
            </a:br>
            <a:r>
              <a:rPr lang="en-US" i="1" dirty="0"/>
              <a:t>Objectives</a:t>
            </a:r>
          </a:p>
        </p:txBody>
      </p:sp>
      <p:sp>
        <p:nvSpPr>
          <p:cNvPr id="3" name="Content Placeholder 2">
            <a:extLst>
              <a:ext uri="{FF2B5EF4-FFF2-40B4-BE49-F238E27FC236}">
                <a16:creationId xmlns:a16="http://schemas.microsoft.com/office/drawing/2014/main" id="{ED764EDE-572A-3E31-2B5B-C443176E13EE}"/>
              </a:ext>
            </a:extLst>
          </p:cNvPr>
          <p:cNvSpPr>
            <a:spLocks noGrp="1"/>
          </p:cNvSpPr>
          <p:nvPr>
            <p:ph idx="1"/>
          </p:nvPr>
        </p:nvSpPr>
        <p:spPr/>
        <p:txBody>
          <a:bodyPr/>
          <a:lstStyle/>
          <a:p>
            <a:r>
              <a:rPr lang="en-US" dirty="0"/>
              <a:t>To assist clinicians in providing evidence-based strategies for the treatment of stimulant use disorder and related conditions and to prevent harms associated with use</a:t>
            </a:r>
          </a:p>
          <a:p>
            <a:r>
              <a:rPr lang="en-US" dirty="0"/>
              <a:t>Stimulant use and associated deaths are rising and there are long term health consequences</a:t>
            </a:r>
          </a:p>
          <a:p>
            <a:r>
              <a:rPr lang="en-US" dirty="0" err="1"/>
              <a:t>StUD</a:t>
            </a:r>
            <a:r>
              <a:rPr lang="en-US" dirty="0"/>
              <a:t> is an urgent health crisis that needs to be addressed</a:t>
            </a:r>
          </a:p>
          <a:p>
            <a:r>
              <a:rPr lang="en-US" dirty="0"/>
              <a:t>Adopted Oct 2023</a:t>
            </a:r>
          </a:p>
        </p:txBody>
      </p:sp>
    </p:spTree>
    <p:extLst>
      <p:ext uri="{BB962C8B-B14F-4D97-AF65-F5344CB8AC3E}">
        <p14:creationId xmlns:p14="http://schemas.microsoft.com/office/powerpoint/2010/main" val="153628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841E2-4D66-BFCF-932F-677256DCEB2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FCB77D-FD58-D93B-F086-3318D393C4BF}"/>
              </a:ext>
            </a:extLst>
          </p:cNvPr>
          <p:cNvSpPr>
            <a:spLocks noGrp="1"/>
          </p:cNvSpPr>
          <p:nvPr>
            <p:ph idx="1"/>
          </p:nvPr>
        </p:nvSpPr>
        <p:spPr>
          <a:xfrm>
            <a:off x="838200" y="833403"/>
            <a:ext cx="10515600" cy="4297680"/>
          </a:xfrm>
        </p:spPr>
        <p:txBody>
          <a:bodyPr/>
          <a:lstStyle/>
          <a:p>
            <a:pPr>
              <a:lnSpc>
                <a:spcPct val="150000"/>
              </a:lnSpc>
              <a:buFont typeface="Arial" panose="020B0604020202020204" pitchFamily="34" charset="0"/>
              <a:buChar char="•"/>
            </a:pPr>
            <a:r>
              <a:rPr lang="en-US" b="0" i="0" dirty="0">
                <a:effectLst/>
                <a:latin typeface="Open Sans" panose="020B0606030504020204" pitchFamily="34" charset="0"/>
              </a:rPr>
              <a:t>No Disclosures</a:t>
            </a:r>
          </a:p>
          <a:p>
            <a:pPr lvl="1" algn="just"/>
            <a:endParaRPr lang="en-US" b="0" i="0" dirty="0">
              <a:effectLst/>
              <a:latin typeface="Open Sans" panose="020B0606030504020204" pitchFamily="34" charset="0"/>
            </a:endParaRPr>
          </a:p>
          <a:p>
            <a:endParaRPr lang="en-US" dirty="0"/>
          </a:p>
        </p:txBody>
      </p:sp>
      <p:sp>
        <p:nvSpPr>
          <p:cNvPr id="4" name="Slide Number Placeholder 5">
            <a:extLst>
              <a:ext uri="{FF2B5EF4-FFF2-40B4-BE49-F238E27FC236}">
                <a16:creationId xmlns:a16="http://schemas.microsoft.com/office/drawing/2014/main" id="{F2BF30AC-425E-952D-7DE9-002433080ED3}"/>
              </a:ext>
            </a:extLst>
          </p:cNvPr>
          <p:cNvSpPr>
            <a:spLocks noGrp="1"/>
          </p:cNvSpPr>
          <p:nvPr>
            <p:ph type="sldNum" sz="quarter" idx="12"/>
          </p:nvPr>
        </p:nvSpPr>
        <p:spPr>
          <a:xfrm>
            <a:off x="11513386" y="6320750"/>
            <a:ext cx="414580" cy="365125"/>
          </a:xfrm>
          <a:prstGeom prst="rect">
            <a:avLst/>
          </a:prstGeom>
        </p:spPr>
        <p:txBody>
          <a:bodyPr/>
          <a:lstStyle>
            <a:lvl1pPr algn="ctr">
              <a:defRPr>
                <a:solidFill>
                  <a:schemeClr val="accent6"/>
                </a:solidFill>
                <a:latin typeface="Arial" panose="020B0604020202020204" pitchFamily="34" charset="0"/>
                <a:cs typeface="Arial" panose="020B0604020202020204" pitchFamily="34" charset="0"/>
              </a:defRPr>
            </a:lvl1pPr>
          </a:lstStyle>
          <a:p>
            <a:fld id="{FF2B3890-D239-9F47-9E7D-90260C1C816E}" type="slidenum">
              <a:rPr lang="en-US" smtClean="0">
                <a:solidFill>
                  <a:schemeClr val="accent4"/>
                </a:solidFill>
              </a:rPr>
              <a:pPr/>
              <a:t>2</a:t>
            </a:fld>
            <a:endParaRPr lang="en-US" dirty="0">
              <a:solidFill>
                <a:schemeClr val="accent4"/>
              </a:solidFill>
            </a:endParaRPr>
          </a:p>
        </p:txBody>
      </p:sp>
    </p:spTree>
    <p:extLst>
      <p:ext uri="{BB962C8B-B14F-4D97-AF65-F5344CB8AC3E}">
        <p14:creationId xmlns:p14="http://schemas.microsoft.com/office/powerpoint/2010/main" val="4090413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CF0AD-B848-25B6-0B77-58A59F045852}"/>
              </a:ext>
            </a:extLst>
          </p:cNvPr>
          <p:cNvSpPr>
            <a:spLocks noGrp="1"/>
          </p:cNvSpPr>
          <p:nvPr>
            <p:ph type="title"/>
          </p:nvPr>
        </p:nvSpPr>
        <p:spPr/>
        <p:txBody>
          <a:bodyPr/>
          <a:lstStyle/>
          <a:p>
            <a:r>
              <a:rPr lang="en-US" dirty="0"/>
              <a:t>Summary of ASAM/AAAP Guidelines:</a:t>
            </a:r>
            <a:br>
              <a:rPr lang="en-US" dirty="0"/>
            </a:br>
            <a:r>
              <a:rPr lang="en-US" b="1" i="1" dirty="0"/>
              <a:t>Assessment</a:t>
            </a:r>
            <a:r>
              <a:rPr lang="en-US" i="1" dirty="0"/>
              <a:t> Recommendations</a:t>
            </a:r>
          </a:p>
        </p:txBody>
      </p:sp>
      <p:sp>
        <p:nvSpPr>
          <p:cNvPr id="3" name="Content Placeholder 2">
            <a:extLst>
              <a:ext uri="{FF2B5EF4-FFF2-40B4-BE49-F238E27FC236}">
                <a16:creationId xmlns:a16="http://schemas.microsoft.com/office/drawing/2014/main" id="{E95C6AC9-5E9C-C254-58D5-DE17E98AC45D}"/>
              </a:ext>
            </a:extLst>
          </p:cNvPr>
          <p:cNvSpPr>
            <a:spLocks noGrp="1"/>
          </p:cNvSpPr>
          <p:nvPr>
            <p:ph idx="1"/>
          </p:nvPr>
        </p:nvSpPr>
        <p:spPr/>
        <p:txBody>
          <a:bodyPr>
            <a:normAutofit fontScale="92500" lnSpcReduction="10000"/>
          </a:bodyPr>
          <a:lstStyle/>
          <a:p>
            <a:pPr marL="514350" indent="-514350">
              <a:buAutoNum type="arabicParenR"/>
            </a:pPr>
            <a:r>
              <a:rPr lang="en-US" dirty="0"/>
              <a:t>Identify urgent biomedical or psychiatric needs and provide appropriate treatment or refer</a:t>
            </a:r>
          </a:p>
          <a:p>
            <a:pPr marL="514350" indent="-514350">
              <a:buAutoNum type="arabicParenR"/>
            </a:pPr>
            <a:r>
              <a:rPr lang="en-US" dirty="0"/>
              <a:t>Complete a comprehensive assessment </a:t>
            </a:r>
          </a:p>
          <a:p>
            <a:pPr marL="457200" lvl="1" indent="0">
              <a:buNone/>
            </a:pPr>
            <a:r>
              <a:rPr lang="en-US" dirty="0"/>
              <a:t>-Assess for </a:t>
            </a:r>
            <a:r>
              <a:rPr lang="en-US" dirty="0" err="1"/>
              <a:t>StUD</a:t>
            </a:r>
            <a:r>
              <a:rPr lang="en-US" dirty="0"/>
              <a:t>, focused </a:t>
            </a:r>
            <a:r>
              <a:rPr lang="en-US" dirty="0" err="1"/>
              <a:t>hx</a:t>
            </a:r>
            <a:r>
              <a:rPr lang="en-US" dirty="0"/>
              <a:t> and PE, MSE to ID co-occurring psychiatric conditions, full biopsychosocial assessment</a:t>
            </a:r>
          </a:p>
          <a:p>
            <a:pPr marL="514350" indent="-514350">
              <a:buAutoNum type="arabicParenR"/>
            </a:pPr>
            <a:r>
              <a:rPr lang="en-US" dirty="0"/>
              <a:t>Obtain baseline labs</a:t>
            </a:r>
          </a:p>
          <a:p>
            <a:pPr marL="457200" lvl="1" indent="0">
              <a:buNone/>
            </a:pPr>
            <a:r>
              <a:rPr lang="en-US" dirty="0"/>
              <a:t>-Personalized based on pt, may include UDS, CMP, CK, lipid panel, hepatitis panel, HIV screen, ECG</a:t>
            </a:r>
          </a:p>
          <a:p>
            <a:pPr marL="514350" indent="-514350">
              <a:buAutoNum type="arabicParenR"/>
            </a:pPr>
            <a:r>
              <a:rPr lang="en-US" dirty="0"/>
              <a:t>If chronic/heavy use is suspected, consider the following</a:t>
            </a:r>
          </a:p>
          <a:p>
            <a:pPr marL="457200" lvl="1" indent="0">
              <a:buNone/>
            </a:pPr>
            <a:r>
              <a:rPr lang="en-US" dirty="0"/>
              <a:t>-Elevated risk for CV effects (order ECG), </a:t>
            </a:r>
            <a:r>
              <a:rPr lang="en-US" dirty="0" err="1"/>
              <a:t>rhabdo</a:t>
            </a:r>
            <a:r>
              <a:rPr lang="en-US" dirty="0"/>
              <a:t> (order CK), renal disorders (order BMP)</a:t>
            </a:r>
          </a:p>
        </p:txBody>
      </p:sp>
    </p:spTree>
    <p:extLst>
      <p:ext uri="{BB962C8B-B14F-4D97-AF65-F5344CB8AC3E}">
        <p14:creationId xmlns:p14="http://schemas.microsoft.com/office/powerpoint/2010/main" val="2686140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82B6D-3DC5-FF91-806A-F2C959B49FD7}"/>
              </a:ext>
            </a:extLst>
          </p:cNvPr>
          <p:cNvSpPr>
            <a:spLocks noGrp="1"/>
          </p:cNvSpPr>
          <p:nvPr>
            <p:ph type="title"/>
          </p:nvPr>
        </p:nvSpPr>
        <p:spPr/>
        <p:txBody>
          <a:bodyPr>
            <a:normAutofit fontScale="90000"/>
          </a:bodyPr>
          <a:lstStyle/>
          <a:p>
            <a:r>
              <a:rPr lang="en-US" dirty="0"/>
              <a:t>Summary of ASAM/AAAP Guidelines:</a:t>
            </a:r>
            <a:br>
              <a:rPr lang="en-US" dirty="0"/>
            </a:br>
            <a:r>
              <a:rPr lang="en-US" b="1" i="1" dirty="0"/>
              <a:t>Behavioral</a:t>
            </a:r>
            <a:r>
              <a:rPr lang="en-US" i="1" dirty="0"/>
              <a:t> Treatment Recommendations</a:t>
            </a:r>
          </a:p>
        </p:txBody>
      </p:sp>
      <p:sp>
        <p:nvSpPr>
          <p:cNvPr id="3" name="Content Placeholder 2">
            <a:extLst>
              <a:ext uri="{FF2B5EF4-FFF2-40B4-BE49-F238E27FC236}">
                <a16:creationId xmlns:a16="http://schemas.microsoft.com/office/drawing/2014/main" id="{36BFD9D2-1FB7-D80D-B66E-E38C1796865D}"/>
              </a:ext>
            </a:extLst>
          </p:cNvPr>
          <p:cNvSpPr>
            <a:spLocks noGrp="1"/>
          </p:cNvSpPr>
          <p:nvPr>
            <p:ph idx="1"/>
          </p:nvPr>
        </p:nvSpPr>
        <p:spPr/>
        <p:txBody>
          <a:bodyPr>
            <a:normAutofit lnSpcReduction="10000"/>
          </a:bodyPr>
          <a:lstStyle/>
          <a:p>
            <a:r>
              <a:rPr lang="en-US" dirty="0"/>
              <a:t>Contingency Management should be primary along with other psychosocial treatments</a:t>
            </a:r>
          </a:p>
          <a:p>
            <a:r>
              <a:rPr lang="en-US" dirty="0"/>
              <a:t>Other effective behavioral treatments:</a:t>
            </a:r>
          </a:p>
          <a:p>
            <a:pPr lvl="1"/>
            <a:r>
              <a:rPr lang="en-US" dirty="0"/>
              <a:t>Cognitive Behavioral Therapy </a:t>
            </a:r>
          </a:p>
          <a:p>
            <a:pPr lvl="1"/>
            <a:r>
              <a:rPr lang="en-US" dirty="0"/>
              <a:t>Community Reinforcement Approach</a:t>
            </a:r>
          </a:p>
          <a:p>
            <a:pPr lvl="1"/>
            <a:r>
              <a:rPr lang="en-US" dirty="0"/>
              <a:t>Matrix Model</a:t>
            </a:r>
          </a:p>
          <a:p>
            <a:r>
              <a:rPr lang="en-US" dirty="0"/>
              <a:t>May use digital tools as add on treatments but not stand- alone</a:t>
            </a:r>
          </a:p>
          <a:p>
            <a:r>
              <a:rPr lang="en-US" dirty="0"/>
              <a:t>Consider offering telehealth when there are barriers to in-person </a:t>
            </a:r>
            <a:r>
              <a:rPr lang="en-US" dirty="0" err="1"/>
              <a:t>tx</a:t>
            </a:r>
            <a:endParaRPr lang="en-US" dirty="0"/>
          </a:p>
        </p:txBody>
      </p:sp>
    </p:spTree>
    <p:extLst>
      <p:ext uri="{BB962C8B-B14F-4D97-AF65-F5344CB8AC3E}">
        <p14:creationId xmlns:p14="http://schemas.microsoft.com/office/powerpoint/2010/main" val="3912557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B56C0-58F5-0BFB-D934-C13D3BDBB2DA}"/>
              </a:ext>
            </a:extLst>
          </p:cNvPr>
          <p:cNvSpPr>
            <a:spLocks noGrp="1"/>
          </p:cNvSpPr>
          <p:nvPr>
            <p:ph type="title"/>
          </p:nvPr>
        </p:nvSpPr>
        <p:spPr/>
        <p:txBody>
          <a:bodyPr/>
          <a:lstStyle/>
          <a:p>
            <a:r>
              <a:rPr lang="en-US" dirty="0"/>
              <a:t>Summary of ASAM/AAAP Guidelines:</a:t>
            </a:r>
            <a:br>
              <a:rPr lang="en-US" dirty="0"/>
            </a:br>
            <a:r>
              <a:rPr lang="en-US" b="1" i="1" dirty="0"/>
              <a:t>Pharmacotherapy</a:t>
            </a:r>
            <a:r>
              <a:rPr lang="en-US" i="1" dirty="0"/>
              <a:t> Recommendations</a:t>
            </a:r>
          </a:p>
        </p:txBody>
      </p:sp>
      <p:sp>
        <p:nvSpPr>
          <p:cNvPr id="3" name="Content Placeholder 2">
            <a:extLst>
              <a:ext uri="{FF2B5EF4-FFF2-40B4-BE49-F238E27FC236}">
                <a16:creationId xmlns:a16="http://schemas.microsoft.com/office/drawing/2014/main" id="{C328C7BA-F4E5-A79B-EFF0-5F232E0B840B}"/>
              </a:ext>
            </a:extLst>
          </p:cNvPr>
          <p:cNvSpPr>
            <a:spLocks noGrp="1"/>
          </p:cNvSpPr>
          <p:nvPr>
            <p:ph idx="1"/>
          </p:nvPr>
        </p:nvSpPr>
        <p:spPr/>
        <p:txBody>
          <a:bodyPr>
            <a:normAutofit fontScale="85000" lnSpcReduction="10000"/>
          </a:bodyPr>
          <a:lstStyle/>
          <a:p>
            <a:pPr marL="0" indent="0">
              <a:buNone/>
            </a:pPr>
            <a:r>
              <a:rPr lang="en-US" u="sng" dirty="0"/>
              <a:t>Non-psychostimulant recommendations</a:t>
            </a:r>
          </a:p>
          <a:p>
            <a:r>
              <a:rPr lang="en-US" dirty="0"/>
              <a:t>Cocaine UD</a:t>
            </a:r>
          </a:p>
          <a:p>
            <a:pPr lvl="1"/>
            <a:r>
              <a:rPr lang="en-US" dirty="0"/>
              <a:t>bupropion (give additional consideration with co-occurring TUD and depressive disorders) to promote abstinence</a:t>
            </a:r>
          </a:p>
          <a:p>
            <a:pPr lvl="1"/>
            <a:r>
              <a:rPr lang="en-US" dirty="0"/>
              <a:t>Topiramate (give additional consideration with co-occurring AUD) to reduce use</a:t>
            </a:r>
          </a:p>
          <a:p>
            <a:r>
              <a:rPr lang="en-US" dirty="0"/>
              <a:t>Amphetamine-type UD</a:t>
            </a:r>
          </a:p>
          <a:p>
            <a:pPr lvl="1"/>
            <a:r>
              <a:rPr lang="en-US" dirty="0"/>
              <a:t>Bupropion (additional consideration with TUD and/or depression) to reduce use</a:t>
            </a:r>
          </a:p>
          <a:p>
            <a:pPr lvl="1"/>
            <a:r>
              <a:rPr lang="en-US" dirty="0"/>
              <a:t>Bupropion + Naltrexone (additional consideration with AUD, TUD, and/or depression) to reduce use</a:t>
            </a:r>
          </a:p>
          <a:p>
            <a:pPr lvl="1"/>
            <a:r>
              <a:rPr lang="en-US" dirty="0"/>
              <a:t>Topiramate (additional consideration with AUD) to reduce use</a:t>
            </a:r>
          </a:p>
          <a:p>
            <a:pPr lvl="1"/>
            <a:r>
              <a:rPr lang="en-US" dirty="0"/>
              <a:t>Mirtazapine (additional consideration with depressive disorders) to reduce use</a:t>
            </a:r>
          </a:p>
        </p:txBody>
      </p:sp>
    </p:spTree>
    <p:extLst>
      <p:ext uri="{BB962C8B-B14F-4D97-AF65-F5344CB8AC3E}">
        <p14:creationId xmlns:p14="http://schemas.microsoft.com/office/powerpoint/2010/main" val="1157960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508B7-D2FF-BBBC-06E1-185A688E93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93E30F-A0A9-61D0-2203-3D7E33D56E2C}"/>
              </a:ext>
            </a:extLst>
          </p:cNvPr>
          <p:cNvSpPr>
            <a:spLocks noGrp="1"/>
          </p:cNvSpPr>
          <p:nvPr>
            <p:ph type="title"/>
          </p:nvPr>
        </p:nvSpPr>
        <p:spPr/>
        <p:txBody>
          <a:bodyPr/>
          <a:lstStyle/>
          <a:p>
            <a:r>
              <a:rPr lang="en-US" dirty="0"/>
              <a:t>Summary of ASAM/AAAP Guidelines:</a:t>
            </a:r>
            <a:br>
              <a:rPr lang="en-US" dirty="0"/>
            </a:br>
            <a:r>
              <a:rPr lang="en-US" b="1" i="1" dirty="0"/>
              <a:t>Pharmacotherapy</a:t>
            </a:r>
            <a:r>
              <a:rPr lang="en-US" i="1" dirty="0"/>
              <a:t> Recommendations</a:t>
            </a:r>
          </a:p>
        </p:txBody>
      </p:sp>
      <p:sp>
        <p:nvSpPr>
          <p:cNvPr id="3" name="Content Placeholder 2">
            <a:extLst>
              <a:ext uri="{FF2B5EF4-FFF2-40B4-BE49-F238E27FC236}">
                <a16:creationId xmlns:a16="http://schemas.microsoft.com/office/drawing/2014/main" id="{AD443FDB-DFDB-23C0-FD84-ED0CD36F663C}"/>
              </a:ext>
            </a:extLst>
          </p:cNvPr>
          <p:cNvSpPr>
            <a:spLocks noGrp="1"/>
          </p:cNvSpPr>
          <p:nvPr>
            <p:ph idx="1"/>
          </p:nvPr>
        </p:nvSpPr>
        <p:spPr/>
        <p:txBody>
          <a:bodyPr>
            <a:normAutofit/>
          </a:bodyPr>
          <a:lstStyle/>
          <a:p>
            <a:pPr marL="0" indent="0">
              <a:buNone/>
            </a:pPr>
            <a:r>
              <a:rPr lang="en-US" u="sng" dirty="0"/>
              <a:t>Psychostimulant recommendations</a:t>
            </a:r>
          </a:p>
          <a:p>
            <a:r>
              <a:rPr lang="en-US" dirty="0"/>
              <a:t>Generally, Rx stimulants for </a:t>
            </a:r>
            <a:r>
              <a:rPr lang="en-US" dirty="0" err="1"/>
              <a:t>StUD</a:t>
            </a:r>
            <a:r>
              <a:rPr lang="en-US" dirty="0"/>
              <a:t> only applies to:</a:t>
            </a:r>
          </a:p>
          <a:p>
            <a:pPr lvl="1"/>
            <a:r>
              <a:rPr lang="en-US" dirty="0"/>
              <a:t>Physicians board certified in addiction med/addiction psych</a:t>
            </a:r>
          </a:p>
          <a:p>
            <a:pPr lvl="1"/>
            <a:r>
              <a:rPr lang="en-US" dirty="0"/>
              <a:t>Competency and capacity for close monitoring</a:t>
            </a:r>
          </a:p>
          <a:p>
            <a:pPr lvl="1"/>
            <a:r>
              <a:rPr lang="en-US" dirty="0"/>
              <a:t>Maintain appropriate level of monitoring based on patient and the medication </a:t>
            </a:r>
            <a:r>
              <a:rPr lang="en-US" dirty="0" err="1"/>
              <a:t>rx’ed</a:t>
            </a:r>
            <a:endParaRPr lang="en-US" dirty="0"/>
          </a:p>
          <a:p>
            <a:pPr lvl="2"/>
            <a:r>
              <a:rPr lang="en-US" dirty="0"/>
              <a:t>May include pill counts, urine drug testing, more frequent checking of PDMP, more frequent appointments/contact</a:t>
            </a:r>
          </a:p>
          <a:p>
            <a:pPr marL="0" indent="0">
              <a:buNone/>
            </a:pPr>
            <a:endParaRPr lang="en-US" dirty="0"/>
          </a:p>
        </p:txBody>
      </p:sp>
    </p:spTree>
    <p:extLst>
      <p:ext uri="{BB962C8B-B14F-4D97-AF65-F5344CB8AC3E}">
        <p14:creationId xmlns:p14="http://schemas.microsoft.com/office/powerpoint/2010/main" val="4048290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001E2-4B5B-8F5F-B136-E7DF23A066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2257D9-5A84-3749-F381-8F124E1ADD4E}"/>
              </a:ext>
            </a:extLst>
          </p:cNvPr>
          <p:cNvSpPr>
            <a:spLocks noGrp="1"/>
          </p:cNvSpPr>
          <p:nvPr>
            <p:ph type="title"/>
          </p:nvPr>
        </p:nvSpPr>
        <p:spPr/>
        <p:txBody>
          <a:bodyPr/>
          <a:lstStyle/>
          <a:p>
            <a:r>
              <a:rPr lang="en-US" dirty="0"/>
              <a:t>Summary of ASAM/AAAP Guidelines:</a:t>
            </a:r>
            <a:br>
              <a:rPr lang="en-US" dirty="0"/>
            </a:br>
            <a:r>
              <a:rPr lang="en-US" b="1" i="1" dirty="0"/>
              <a:t>Pharmacotherapy</a:t>
            </a:r>
            <a:r>
              <a:rPr lang="en-US" i="1" dirty="0"/>
              <a:t> Recommendations</a:t>
            </a:r>
          </a:p>
        </p:txBody>
      </p:sp>
      <p:sp>
        <p:nvSpPr>
          <p:cNvPr id="3" name="Content Placeholder 2">
            <a:extLst>
              <a:ext uri="{FF2B5EF4-FFF2-40B4-BE49-F238E27FC236}">
                <a16:creationId xmlns:a16="http://schemas.microsoft.com/office/drawing/2014/main" id="{2564E230-CE2B-E905-929C-910E3CD72BB8}"/>
              </a:ext>
            </a:extLst>
          </p:cNvPr>
          <p:cNvSpPr>
            <a:spLocks noGrp="1"/>
          </p:cNvSpPr>
          <p:nvPr>
            <p:ph idx="1"/>
          </p:nvPr>
        </p:nvSpPr>
        <p:spPr>
          <a:xfrm>
            <a:off x="838200" y="1825625"/>
            <a:ext cx="10515600" cy="4667250"/>
          </a:xfrm>
        </p:spPr>
        <p:txBody>
          <a:bodyPr>
            <a:normAutofit fontScale="85000" lnSpcReduction="10000"/>
          </a:bodyPr>
          <a:lstStyle/>
          <a:p>
            <a:pPr marL="0" indent="0">
              <a:buNone/>
            </a:pPr>
            <a:r>
              <a:rPr lang="en-US" u="sng" dirty="0"/>
              <a:t>Psychostimulant recommendations</a:t>
            </a:r>
          </a:p>
          <a:p>
            <a:r>
              <a:rPr lang="en-US" dirty="0"/>
              <a:t>Cocaine UD</a:t>
            </a:r>
          </a:p>
          <a:p>
            <a:pPr lvl="1"/>
            <a:r>
              <a:rPr lang="en-US" dirty="0"/>
              <a:t>Modafinil- use in patients </a:t>
            </a:r>
            <a:r>
              <a:rPr lang="en-US" i="1" dirty="0"/>
              <a:t>without</a:t>
            </a:r>
            <a:r>
              <a:rPr lang="en-US" dirty="0"/>
              <a:t> AUD to reduce use and improve </a:t>
            </a:r>
            <a:r>
              <a:rPr lang="en-US" dirty="0" err="1"/>
              <a:t>tx</a:t>
            </a:r>
            <a:r>
              <a:rPr lang="en-US" dirty="0"/>
              <a:t> retention</a:t>
            </a:r>
          </a:p>
          <a:p>
            <a:pPr lvl="2"/>
            <a:r>
              <a:rPr lang="en-US" sz="1300" i="1" dirty="0"/>
              <a:t>Low certainty, conditional recommendation</a:t>
            </a:r>
          </a:p>
          <a:p>
            <a:pPr lvl="1"/>
            <a:r>
              <a:rPr lang="en-US" dirty="0"/>
              <a:t>Topiramate + ER mixed amphetamine salts (give additional consideration with AUD and/or ADHD) to reduce use and craving</a:t>
            </a:r>
          </a:p>
          <a:p>
            <a:pPr lvl="2"/>
            <a:r>
              <a:rPr lang="en-US" sz="1300" i="1" dirty="0"/>
              <a:t>moderate certainty, conditional recommendation</a:t>
            </a:r>
            <a:endParaRPr lang="en-US" sz="1300" dirty="0"/>
          </a:p>
          <a:p>
            <a:pPr lvl="1"/>
            <a:r>
              <a:rPr lang="en-US" dirty="0"/>
              <a:t>Long-acting amphetamines (give additional consideration with ADHD), consider dosing at or above FDA recommended level to promote cocaine abstinence</a:t>
            </a:r>
          </a:p>
          <a:p>
            <a:pPr lvl="2"/>
            <a:r>
              <a:rPr lang="en-US" sz="1400" i="1" dirty="0"/>
              <a:t>Low certainty, conditional recommendation</a:t>
            </a:r>
            <a:endParaRPr lang="en-US" sz="1400" dirty="0"/>
          </a:p>
          <a:p>
            <a:r>
              <a:rPr lang="en-US" dirty="0"/>
              <a:t>Amphetamine-type UD</a:t>
            </a:r>
          </a:p>
          <a:p>
            <a:pPr lvl="1"/>
            <a:r>
              <a:rPr lang="en-US" dirty="0"/>
              <a:t>Long-acting methylphenidate (give additional consideration with ADHD) consider dosing at or above FDA recommended level to effectively reduce use</a:t>
            </a:r>
          </a:p>
          <a:p>
            <a:pPr lvl="2"/>
            <a:r>
              <a:rPr lang="en-US" sz="1400" i="1" dirty="0"/>
              <a:t>Low certainty, conditional recommendation</a:t>
            </a:r>
            <a:endParaRPr lang="en-US" sz="1400" dirty="0"/>
          </a:p>
          <a:p>
            <a:pPr lvl="2"/>
            <a:endParaRPr lang="en-US" dirty="0"/>
          </a:p>
        </p:txBody>
      </p:sp>
    </p:spTree>
    <p:extLst>
      <p:ext uri="{BB962C8B-B14F-4D97-AF65-F5344CB8AC3E}">
        <p14:creationId xmlns:p14="http://schemas.microsoft.com/office/powerpoint/2010/main" val="31908084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1DAB4-4583-3A0A-D9DE-FF32C6C2AAC3}"/>
              </a:ext>
            </a:extLst>
          </p:cNvPr>
          <p:cNvSpPr>
            <a:spLocks noGrp="1"/>
          </p:cNvSpPr>
          <p:nvPr>
            <p:ph type="title"/>
          </p:nvPr>
        </p:nvSpPr>
        <p:spPr/>
        <p:txBody>
          <a:bodyPr/>
          <a:lstStyle/>
          <a:p>
            <a:r>
              <a:rPr lang="en-US" dirty="0"/>
              <a:t>Evidence for psychostimulants in treatment of </a:t>
            </a:r>
            <a:r>
              <a:rPr lang="en-US" dirty="0" err="1"/>
              <a:t>StUD</a:t>
            </a:r>
            <a:endParaRPr lang="en-US" dirty="0"/>
          </a:p>
        </p:txBody>
      </p:sp>
      <p:sp>
        <p:nvSpPr>
          <p:cNvPr id="3" name="Content Placeholder 2">
            <a:extLst>
              <a:ext uri="{FF2B5EF4-FFF2-40B4-BE49-F238E27FC236}">
                <a16:creationId xmlns:a16="http://schemas.microsoft.com/office/drawing/2014/main" id="{8645899E-2773-6F0E-AAFF-B733B78392C4}"/>
              </a:ext>
            </a:extLst>
          </p:cNvPr>
          <p:cNvSpPr>
            <a:spLocks noGrp="1"/>
          </p:cNvSpPr>
          <p:nvPr>
            <p:ph idx="1"/>
          </p:nvPr>
        </p:nvSpPr>
        <p:spPr>
          <a:xfrm>
            <a:off x="838200" y="1825624"/>
            <a:ext cx="5420360" cy="4758056"/>
          </a:xfrm>
        </p:spPr>
        <p:txBody>
          <a:bodyPr>
            <a:normAutofit fontScale="77500" lnSpcReduction="20000"/>
          </a:bodyPr>
          <a:lstStyle/>
          <a:p>
            <a:r>
              <a:rPr lang="en-US" sz="3200" dirty="0"/>
              <a:t>Cocaine UD: </a:t>
            </a:r>
          </a:p>
          <a:p>
            <a:pPr lvl="1"/>
            <a:r>
              <a:rPr lang="en-US" sz="1600" dirty="0"/>
              <a:t>Castells X, et al. Psychostimulant drugs for cocaine dependence. Cochrane Database Syst Rev. Published online September 27, 2016:9. doi:10.1002/14651858.CD007380.pub4 </a:t>
            </a:r>
          </a:p>
          <a:p>
            <a:pPr lvl="1"/>
            <a:r>
              <a:rPr lang="en-US" sz="1600" dirty="0" err="1"/>
              <a:t>Sangroula</a:t>
            </a:r>
            <a:r>
              <a:rPr lang="en-US" sz="1600" dirty="0"/>
              <a:t> D, et al. Modafinil Treatment of Cocaine Dependence: A Systematic Review and Meta-Analysis. </a:t>
            </a:r>
            <a:r>
              <a:rPr lang="en-US" sz="1600" dirty="0" err="1"/>
              <a:t>Subst</a:t>
            </a:r>
            <a:r>
              <a:rPr lang="en-US" sz="1600" dirty="0"/>
              <a:t> Use Misuse. 2017 Aug 24;52(10):1292-1306. </a:t>
            </a:r>
            <a:r>
              <a:rPr lang="en-US" sz="1600" dirty="0" err="1"/>
              <a:t>doi</a:t>
            </a:r>
            <a:r>
              <a:rPr lang="en-US" sz="1600" dirty="0"/>
              <a:t>: 10.1080/10826084.2016.1276597. </a:t>
            </a:r>
            <a:r>
              <a:rPr lang="en-US" sz="1600" dirty="0" err="1"/>
              <a:t>Epub</a:t>
            </a:r>
            <a:r>
              <a:rPr lang="en-US" sz="1600" dirty="0"/>
              <a:t> 2017 Mar 28. PMID: 28350194.</a:t>
            </a:r>
          </a:p>
          <a:p>
            <a:pPr lvl="1"/>
            <a:r>
              <a:rPr lang="en-US" sz="1600" dirty="0"/>
              <a:t>Levin FR, Mariani JJ, </a:t>
            </a:r>
            <a:r>
              <a:rPr lang="en-US" sz="1600" dirty="0" err="1"/>
              <a:t>Pavlicova</a:t>
            </a:r>
            <a:r>
              <a:rPr lang="en-US" sz="1600" dirty="0"/>
              <a:t> M, et al. Extended release mixed amphetamine salts and topiramate for cocaine dependence: A randomized clinical replication trial with frequent users. Drug Alcohol Depend. 2020;206:107700. doi:10.1016/j.drugalcdep.2019.107700</a:t>
            </a:r>
          </a:p>
          <a:p>
            <a:pPr lvl="1"/>
            <a:endParaRPr lang="en-US" sz="1700" dirty="0"/>
          </a:p>
          <a:p>
            <a:r>
              <a:rPr lang="en-US" dirty="0"/>
              <a:t>Amphetamine-type UD:</a:t>
            </a:r>
          </a:p>
          <a:p>
            <a:pPr lvl="1"/>
            <a:r>
              <a:rPr lang="en-US" sz="1600" dirty="0"/>
              <a:t>Lee NK, Jenner L, Harney A, Cameron J. Pharmacotherapy for amphetamine dependence: A systematic review. Drug Alcohol Depend. 2018 Oct 1;191:309-337. </a:t>
            </a:r>
            <a:r>
              <a:rPr lang="en-US" sz="1600" dirty="0" err="1"/>
              <a:t>doi</a:t>
            </a:r>
            <a:r>
              <a:rPr lang="en-US" sz="1600" dirty="0"/>
              <a:t>: 10.1016/j.drugalcdep.2018.06.038. </a:t>
            </a:r>
            <a:r>
              <a:rPr lang="en-US" sz="1600" dirty="0" err="1"/>
              <a:t>Epub</a:t>
            </a:r>
            <a:r>
              <a:rPr lang="en-US" sz="1600" dirty="0"/>
              <a:t> 2018 Aug 22. Erratum in: Drug Alcohol Depend. 2018 Nov 1;192:238. </a:t>
            </a:r>
            <a:r>
              <a:rPr lang="en-US" sz="1600" dirty="0" err="1"/>
              <a:t>doi</a:t>
            </a:r>
            <a:r>
              <a:rPr lang="en-US" sz="1600" dirty="0"/>
              <a:t>: 10.1016/j.drugalcdep.2018.09.002. PMID: 30173086.</a:t>
            </a:r>
          </a:p>
          <a:p>
            <a:pPr lvl="1"/>
            <a:r>
              <a:rPr lang="en-US" sz="1600" dirty="0" err="1"/>
              <a:t>Siefried</a:t>
            </a:r>
            <a:r>
              <a:rPr lang="en-US" sz="1600" dirty="0"/>
              <a:t> KJ, Acheson LS, </a:t>
            </a:r>
            <a:r>
              <a:rPr lang="en-US" sz="1600" dirty="0" err="1"/>
              <a:t>Lintzeris</a:t>
            </a:r>
            <a:r>
              <a:rPr lang="en-US" sz="1600" dirty="0"/>
              <a:t> N, Ezard N. Pharmacological Treatment of Methamphetamine/Amphetamine Dependence: A Systematic Review. CNS Drugs. 2020 Apr;34(4):337-365. </a:t>
            </a:r>
            <a:r>
              <a:rPr lang="en-US" sz="1600" dirty="0" err="1"/>
              <a:t>doi</a:t>
            </a:r>
            <a:r>
              <a:rPr lang="en-US" sz="1600" dirty="0"/>
              <a:t>: 10.1007/s40263-020-00711-x. PMID: 32185696; PMCID: PMC7125061.</a:t>
            </a:r>
          </a:p>
          <a:p>
            <a:pPr lvl="1"/>
            <a:endParaRPr lang="en-US" sz="1600" dirty="0"/>
          </a:p>
        </p:txBody>
      </p:sp>
      <p:pic>
        <p:nvPicPr>
          <p:cNvPr id="5" name="Picture 4">
            <a:extLst>
              <a:ext uri="{FF2B5EF4-FFF2-40B4-BE49-F238E27FC236}">
                <a16:creationId xmlns:a16="http://schemas.microsoft.com/office/drawing/2014/main" id="{11A2F30C-DE6F-B7C2-FEC3-40501357855B}"/>
              </a:ext>
            </a:extLst>
          </p:cNvPr>
          <p:cNvPicPr>
            <a:picLocks noChangeAspect="1"/>
          </p:cNvPicPr>
          <p:nvPr/>
        </p:nvPicPr>
        <p:blipFill>
          <a:blip r:embed="rId3"/>
          <a:srcRect l="26111" t="19112" r="29074" b="52518"/>
          <a:stretch>
            <a:fillRect/>
          </a:stretch>
        </p:blipFill>
        <p:spPr>
          <a:xfrm>
            <a:off x="6493592" y="2701368"/>
            <a:ext cx="5497706" cy="2218849"/>
          </a:xfrm>
          <a:prstGeom prst="rect">
            <a:avLst/>
          </a:prstGeom>
        </p:spPr>
      </p:pic>
    </p:spTree>
    <p:extLst>
      <p:ext uri="{BB962C8B-B14F-4D97-AF65-F5344CB8AC3E}">
        <p14:creationId xmlns:p14="http://schemas.microsoft.com/office/powerpoint/2010/main" val="1737345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2BA48-F247-B949-6144-A329FEDA6386}"/>
              </a:ext>
            </a:extLst>
          </p:cNvPr>
          <p:cNvSpPr>
            <a:spLocks noGrp="1"/>
          </p:cNvSpPr>
          <p:nvPr>
            <p:ph type="title"/>
          </p:nvPr>
        </p:nvSpPr>
        <p:spPr/>
        <p:txBody>
          <a:bodyPr>
            <a:normAutofit fontScale="90000"/>
          </a:bodyPr>
          <a:lstStyle/>
          <a:p>
            <a:r>
              <a:rPr lang="en-US" dirty="0"/>
              <a:t>Summary of ASAM/AAAP Guidelines:</a:t>
            </a:r>
            <a:br>
              <a:rPr lang="en-US" dirty="0"/>
            </a:br>
            <a:r>
              <a:rPr lang="en-US" i="1" dirty="0"/>
              <a:t>General Guidance on </a:t>
            </a:r>
            <a:r>
              <a:rPr lang="en-US" b="1" i="1" dirty="0"/>
              <a:t>Co-occurring Disorders</a:t>
            </a:r>
          </a:p>
        </p:txBody>
      </p:sp>
      <p:sp>
        <p:nvSpPr>
          <p:cNvPr id="3" name="Content Placeholder 2">
            <a:extLst>
              <a:ext uri="{FF2B5EF4-FFF2-40B4-BE49-F238E27FC236}">
                <a16:creationId xmlns:a16="http://schemas.microsoft.com/office/drawing/2014/main" id="{83C34F96-2BCA-9CF5-FEC2-93343D7DC3CA}"/>
              </a:ext>
            </a:extLst>
          </p:cNvPr>
          <p:cNvSpPr>
            <a:spLocks noGrp="1"/>
          </p:cNvSpPr>
          <p:nvPr>
            <p:ph idx="1"/>
          </p:nvPr>
        </p:nvSpPr>
        <p:spPr>
          <a:xfrm>
            <a:off x="838200" y="1825625"/>
            <a:ext cx="10515600" cy="4667250"/>
          </a:xfrm>
        </p:spPr>
        <p:txBody>
          <a:bodyPr>
            <a:normAutofit fontScale="92500" lnSpcReduction="20000"/>
          </a:bodyPr>
          <a:lstStyle/>
          <a:p>
            <a:r>
              <a:rPr lang="en-US" dirty="0"/>
              <a:t>Treat both </a:t>
            </a:r>
            <a:r>
              <a:rPr lang="en-US" dirty="0" err="1"/>
              <a:t>StUD</a:t>
            </a:r>
            <a:r>
              <a:rPr lang="en-US" dirty="0"/>
              <a:t> and co-occurring disorders concurrently </a:t>
            </a:r>
          </a:p>
          <a:p>
            <a:pPr lvl="1"/>
            <a:r>
              <a:rPr lang="en-US" dirty="0"/>
              <a:t>Integrate behavioral </a:t>
            </a:r>
            <a:r>
              <a:rPr lang="en-US" dirty="0" err="1"/>
              <a:t>tx</a:t>
            </a:r>
            <a:r>
              <a:rPr lang="en-US" dirty="0"/>
              <a:t> to address both</a:t>
            </a:r>
          </a:p>
          <a:p>
            <a:r>
              <a:rPr lang="en-US" dirty="0"/>
              <a:t>Stimulant-induced Psychosis and/or mania should be treated with appropriate psychopharmacology and gradually tapered after a period of stability </a:t>
            </a:r>
          </a:p>
          <a:p>
            <a:r>
              <a:rPr lang="en-US" dirty="0"/>
              <a:t>Consider medications for treating anxiety, depression, insomnia, attention concerns developing during use or withdrawal based on severity and duration/time course of </a:t>
            </a:r>
            <a:r>
              <a:rPr lang="en-US" dirty="0" err="1"/>
              <a:t>sx</a:t>
            </a:r>
            <a:endParaRPr lang="en-US" dirty="0"/>
          </a:p>
          <a:p>
            <a:r>
              <a:rPr lang="en-US" dirty="0"/>
              <a:t>If initiating </a:t>
            </a:r>
            <a:r>
              <a:rPr lang="en-US" dirty="0" err="1"/>
              <a:t>tx</a:t>
            </a:r>
            <a:r>
              <a:rPr lang="en-US" dirty="0"/>
              <a:t> for </a:t>
            </a:r>
            <a:r>
              <a:rPr lang="en-US" dirty="0" err="1"/>
              <a:t>StUD</a:t>
            </a:r>
            <a:r>
              <a:rPr lang="en-US" dirty="0"/>
              <a:t> in a patient with co-occurring illness, coordinate with current provider</a:t>
            </a:r>
          </a:p>
          <a:p>
            <a:pPr lvl="1"/>
            <a:r>
              <a:rPr lang="en-US" dirty="0"/>
              <a:t>When treating co-occurring ADHD, consider long-acting psychostimulant when benefit outweighs risks with close monitoring</a:t>
            </a:r>
          </a:p>
        </p:txBody>
      </p:sp>
    </p:spTree>
    <p:extLst>
      <p:ext uri="{BB962C8B-B14F-4D97-AF65-F5344CB8AC3E}">
        <p14:creationId xmlns:p14="http://schemas.microsoft.com/office/powerpoint/2010/main" val="3719608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5B3D0-4177-6AB2-A47C-C6D3B8887449}"/>
              </a:ext>
            </a:extLst>
          </p:cNvPr>
          <p:cNvSpPr>
            <a:spLocks noGrp="1"/>
          </p:cNvSpPr>
          <p:nvPr>
            <p:ph type="title"/>
          </p:nvPr>
        </p:nvSpPr>
        <p:spPr/>
        <p:txBody>
          <a:bodyPr>
            <a:normAutofit/>
          </a:bodyPr>
          <a:lstStyle/>
          <a:p>
            <a:r>
              <a:rPr lang="en-US" dirty="0"/>
              <a:t>Summary of ASAM/AAAP Guidelines:</a:t>
            </a:r>
            <a:br>
              <a:rPr lang="en-US" dirty="0"/>
            </a:br>
            <a:r>
              <a:rPr lang="en-US" b="1" i="1" dirty="0"/>
              <a:t>Population-Specific</a:t>
            </a:r>
            <a:r>
              <a:rPr lang="en-US" i="1" dirty="0"/>
              <a:t> Recommendations</a:t>
            </a:r>
          </a:p>
        </p:txBody>
      </p:sp>
      <p:sp>
        <p:nvSpPr>
          <p:cNvPr id="3" name="Content Placeholder 2">
            <a:extLst>
              <a:ext uri="{FF2B5EF4-FFF2-40B4-BE49-F238E27FC236}">
                <a16:creationId xmlns:a16="http://schemas.microsoft.com/office/drawing/2014/main" id="{64597131-73B1-7599-6362-8A636C5B44F5}"/>
              </a:ext>
            </a:extLst>
          </p:cNvPr>
          <p:cNvSpPr>
            <a:spLocks noGrp="1"/>
          </p:cNvSpPr>
          <p:nvPr>
            <p:ph idx="1"/>
          </p:nvPr>
        </p:nvSpPr>
        <p:spPr>
          <a:xfrm>
            <a:off x="838200" y="1825624"/>
            <a:ext cx="10515600" cy="5032375"/>
          </a:xfrm>
        </p:spPr>
        <p:txBody>
          <a:bodyPr>
            <a:normAutofit fontScale="85000" lnSpcReduction="20000"/>
          </a:bodyPr>
          <a:lstStyle/>
          <a:p>
            <a:pPr marL="0" indent="0">
              <a:buNone/>
            </a:pPr>
            <a:r>
              <a:rPr lang="en-US" b="1" dirty="0"/>
              <a:t>Adolescent and young adults</a:t>
            </a:r>
          </a:p>
          <a:p>
            <a:r>
              <a:rPr lang="en-US" dirty="0"/>
              <a:t>Avoid routine drug testing as a screen</a:t>
            </a:r>
          </a:p>
          <a:p>
            <a:r>
              <a:rPr lang="en-US" dirty="0"/>
              <a:t>Pay attention to s/</a:t>
            </a:r>
            <a:r>
              <a:rPr lang="en-US" dirty="0" err="1"/>
              <a:t>sx</a:t>
            </a:r>
            <a:r>
              <a:rPr lang="en-US" dirty="0"/>
              <a:t> of ADHD and EDO</a:t>
            </a:r>
          </a:p>
          <a:p>
            <a:r>
              <a:rPr lang="en-US" dirty="0"/>
              <a:t>Refer for age specific </a:t>
            </a:r>
            <a:r>
              <a:rPr lang="en-US" dirty="0" err="1"/>
              <a:t>tx</a:t>
            </a:r>
            <a:r>
              <a:rPr lang="en-US" dirty="0"/>
              <a:t> and support to address biopsychosocial needs</a:t>
            </a:r>
          </a:p>
          <a:p>
            <a:r>
              <a:rPr lang="en-US" dirty="0"/>
              <a:t>Deliver effective behavioral interventions for other SUDs in adolescents (CM, CBT, CRA, family therapy) and for </a:t>
            </a:r>
            <a:r>
              <a:rPr lang="en-US" dirty="0" err="1"/>
              <a:t>StUDs</a:t>
            </a:r>
            <a:r>
              <a:rPr lang="en-US" dirty="0"/>
              <a:t> in adults</a:t>
            </a:r>
          </a:p>
          <a:p>
            <a:r>
              <a:rPr lang="en-US" dirty="0"/>
              <a:t>Use a developmentally appropriate </a:t>
            </a:r>
            <a:r>
              <a:rPr lang="en-US" dirty="0" err="1"/>
              <a:t>tx</a:t>
            </a:r>
            <a:r>
              <a:rPr lang="en-US" dirty="0"/>
              <a:t> model</a:t>
            </a:r>
          </a:p>
          <a:p>
            <a:r>
              <a:rPr lang="en-US" dirty="0"/>
              <a:t>Consider pharmacotherapies when developmentally appropriate and benefit outweighs risks</a:t>
            </a:r>
          </a:p>
          <a:p>
            <a:r>
              <a:rPr lang="en-US" dirty="0"/>
              <a:t>Involve family members and/or trusted adults when appropriate and discuss with patient to enhance treatment</a:t>
            </a:r>
          </a:p>
          <a:p>
            <a:pPr lvl="1"/>
            <a:r>
              <a:rPr lang="en-US" dirty="0"/>
              <a:t>family should not conduct home drug tests without guidance of trained clinician</a:t>
            </a:r>
          </a:p>
          <a:p>
            <a:r>
              <a:rPr lang="en-US" dirty="0"/>
              <a:t>Know state laws surrounding treating </a:t>
            </a:r>
            <a:r>
              <a:rPr lang="en-US" dirty="0" err="1"/>
              <a:t>StUDs</a:t>
            </a:r>
            <a:r>
              <a:rPr lang="en-US" dirty="0"/>
              <a:t> in minors</a:t>
            </a:r>
          </a:p>
        </p:txBody>
      </p:sp>
    </p:spTree>
    <p:extLst>
      <p:ext uri="{BB962C8B-B14F-4D97-AF65-F5344CB8AC3E}">
        <p14:creationId xmlns:p14="http://schemas.microsoft.com/office/powerpoint/2010/main" val="1084400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40C15-E5E0-3B6F-BB56-E87337B737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F2AC82-F600-3C79-E5EE-02216C66BDC0}"/>
              </a:ext>
            </a:extLst>
          </p:cNvPr>
          <p:cNvSpPr>
            <a:spLocks noGrp="1"/>
          </p:cNvSpPr>
          <p:nvPr>
            <p:ph type="title"/>
          </p:nvPr>
        </p:nvSpPr>
        <p:spPr/>
        <p:txBody>
          <a:bodyPr>
            <a:normAutofit/>
          </a:bodyPr>
          <a:lstStyle/>
          <a:p>
            <a:r>
              <a:rPr lang="en-US" dirty="0"/>
              <a:t>Summary of ASAM/AAAP Guidelines:</a:t>
            </a:r>
            <a:br>
              <a:rPr lang="en-US" dirty="0"/>
            </a:br>
            <a:r>
              <a:rPr lang="en-US" b="1" i="1" dirty="0"/>
              <a:t>Population-Specific</a:t>
            </a:r>
            <a:r>
              <a:rPr lang="en-US" i="1" dirty="0"/>
              <a:t> Recommendations</a:t>
            </a:r>
          </a:p>
        </p:txBody>
      </p:sp>
      <p:sp>
        <p:nvSpPr>
          <p:cNvPr id="3" name="Content Placeholder 2">
            <a:extLst>
              <a:ext uri="{FF2B5EF4-FFF2-40B4-BE49-F238E27FC236}">
                <a16:creationId xmlns:a16="http://schemas.microsoft.com/office/drawing/2014/main" id="{0081A048-244C-C0F6-FC9B-EB4721AA3E5D}"/>
              </a:ext>
            </a:extLst>
          </p:cNvPr>
          <p:cNvSpPr>
            <a:spLocks noGrp="1"/>
          </p:cNvSpPr>
          <p:nvPr>
            <p:ph idx="1"/>
          </p:nvPr>
        </p:nvSpPr>
        <p:spPr>
          <a:xfrm>
            <a:off x="838200" y="1825624"/>
            <a:ext cx="10515600" cy="5032375"/>
          </a:xfrm>
        </p:spPr>
        <p:txBody>
          <a:bodyPr>
            <a:normAutofit fontScale="70000" lnSpcReduction="20000"/>
          </a:bodyPr>
          <a:lstStyle/>
          <a:p>
            <a:pPr marL="0" indent="0">
              <a:buNone/>
            </a:pPr>
            <a:r>
              <a:rPr lang="en-US" b="1" dirty="0"/>
              <a:t>Pregnant and Post Partum Patients</a:t>
            </a:r>
          </a:p>
          <a:p>
            <a:r>
              <a:rPr lang="en-US" dirty="0"/>
              <a:t>Include additional elements in comprehensive assessment</a:t>
            </a:r>
          </a:p>
          <a:p>
            <a:pPr lvl="1"/>
            <a:r>
              <a:rPr lang="en-US" dirty="0"/>
              <a:t>referrals to prenatal care providers &amp; coordinate care</a:t>
            </a:r>
          </a:p>
          <a:p>
            <a:pPr lvl="1"/>
            <a:r>
              <a:rPr lang="en-US" dirty="0"/>
              <a:t>Consider services that specifically address biopsychosocial needs related to pregnancy and parenting (WIC, childcare, etc.)</a:t>
            </a:r>
          </a:p>
          <a:p>
            <a:r>
              <a:rPr lang="en-US" dirty="0"/>
              <a:t>Pay attention to complications and sequelae that impact pregnancy and fetal development</a:t>
            </a:r>
          </a:p>
          <a:p>
            <a:r>
              <a:rPr lang="en-US" dirty="0"/>
              <a:t>Know that ramifications of + drug screens may be severe, prior to ordering these:</a:t>
            </a:r>
          </a:p>
          <a:p>
            <a:pPr lvl="1"/>
            <a:r>
              <a:rPr lang="en-US" dirty="0"/>
              <a:t>Know state requirements of mandatory reporting and ramifications of such</a:t>
            </a:r>
          </a:p>
          <a:p>
            <a:pPr lvl="1"/>
            <a:r>
              <a:rPr lang="en-US" dirty="0"/>
              <a:t>Weigh the benefits and risks of order UDS</a:t>
            </a:r>
          </a:p>
          <a:p>
            <a:pPr lvl="1"/>
            <a:r>
              <a:rPr lang="en-US" dirty="0"/>
              <a:t>Obtain informed consent when ever possible</a:t>
            </a:r>
          </a:p>
          <a:p>
            <a:r>
              <a:rPr lang="en-US" dirty="0"/>
              <a:t>Consider risk vs. benefit to fetus or infant when medications are used</a:t>
            </a:r>
          </a:p>
          <a:p>
            <a:r>
              <a:rPr lang="en-US" dirty="0"/>
              <a:t>Incorporate psychosocial treatments (parent-focused and family-based treatments)</a:t>
            </a:r>
          </a:p>
          <a:p>
            <a:pPr lvl="1"/>
            <a:r>
              <a:rPr lang="en-US" dirty="0"/>
              <a:t>Consider CM to incentivize attendance to prenatal appointments</a:t>
            </a:r>
          </a:p>
          <a:p>
            <a:pPr lvl="1"/>
            <a:r>
              <a:rPr lang="en-US" dirty="0"/>
              <a:t>Provide additional treatment support around time of birth and postpartum</a:t>
            </a:r>
          </a:p>
          <a:p>
            <a:r>
              <a:rPr lang="en-US" dirty="0"/>
              <a:t>Educate on risks of stimulants while breastfeeding and counsel patient to not breastfeed if actively using illicitly </a:t>
            </a:r>
          </a:p>
        </p:txBody>
      </p:sp>
    </p:spTree>
    <p:extLst>
      <p:ext uri="{BB962C8B-B14F-4D97-AF65-F5344CB8AC3E}">
        <p14:creationId xmlns:p14="http://schemas.microsoft.com/office/powerpoint/2010/main" val="5659676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23E6D-A75B-9031-F65A-9170FD7EAE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051C24-7AAD-B16A-1F19-5E00A9BF7D92}"/>
              </a:ext>
            </a:extLst>
          </p:cNvPr>
          <p:cNvSpPr>
            <a:spLocks noGrp="1"/>
          </p:cNvSpPr>
          <p:nvPr>
            <p:ph type="title"/>
          </p:nvPr>
        </p:nvSpPr>
        <p:spPr/>
        <p:txBody>
          <a:bodyPr>
            <a:normAutofit/>
          </a:bodyPr>
          <a:lstStyle/>
          <a:p>
            <a:r>
              <a:rPr lang="en-US" dirty="0"/>
              <a:t>Summary of ASAM/AAAP Guidelines:</a:t>
            </a:r>
            <a:br>
              <a:rPr lang="en-US" dirty="0"/>
            </a:br>
            <a:r>
              <a:rPr lang="en-US" b="1" i="1" dirty="0"/>
              <a:t>Population-Specific</a:t>
            </a:r>
            <a:r>
              <a:rPr lang="en-US" i="1" dirty="0"/>
              <a:t> Recommendations</a:t>
            </a:r>
          </a:p>
        </p:txBody>
      </p:sp>
      <p:sp>
        <p:nvSpPr>
          <p:cNvPr id="3" name="Content Placeholder 2">
            <a:extLst>
              <a:ext uri="{FF2B5EF4-FFF2-40B4-BE49-F238E27FC236}">
                <a16:creationId xmlns:a16="http://schemas.microsoft.com/office/drawing/2014/main" id="{DEBEA996-E0A5-8B4B-EFF2-75C030E6D1B0}"/>
              </a:ext>
            </a:extLst>
          </p:cNvPr>
          <p:cNvSpPr>
            <a:spLocks noGrp="1"/>
          </p:cNvSpPr>
          <p:nvPr>
            <p:ph idx="1"/>
          </p:nvPr>
        </p:nvSpPr>
        <p:spPr>
          <a:xfrm>
            <a:off x="838200" y="1825624"/>
            <a:ext cx="10515600" cy="5032375"/>
          </a:xfrm>
        </p:spPr>
        <p:txBody>
          <a:bodyPr>
            <a:normAutofit/>
          </a:bodyPr>
          <a:lstStyle/>
          <a:p>
            <a:pPr marL="0" indent="0">
              <a:buNone/>
            </a:pPr>
            <a:r>
              <a:rPr lang="en-US" b="1" dirty="0"/>
              <a:t>Sexual Orientation and Gender Identity</a:t>
            </a:r>
          </a:p>
          <a:p>
            <a:r>
              <a:rPr lang="en-US" dirty="0"/>
              <a:t>Consider referring sexual and gender minoritized (SGM) patients with </a:t>
            </a:r>
            <a:r>
              <a:rPr lang="en-US" dirty="0" err="1"/>
              <a:t>StUD</a:t>
            </a:r>
            <a:r>
              <a:rPr lang="en-US" dirty="0"/>
              <a:t> to SGM-affirming programs</a:t>
            </a:r>
          </a:p>
          <a:p>
            <a:pPr marL="0" indent="0">
              <a:buNone/>
            </a:pPr>
            <a:r>
              <a:rPr lang="en-US" b="1" dirty="0"/>
              <a:t>Patients involved in criminal/legal system</a:t>
            </a:r>
          </a:p>
          <a:p>
            <a:r>
              <a:rPr lang="en-US" dirty="0"/>
              <a:t>Initiate </a:t>
            </a:r>
            <a:r>
              <a:rPr lang="en-US" dirty="0" err="1"/>
              <a:t>tx</a:t>
            </a:r>
            <a:r>
              <a:rPr lang="en-US" dirty="0"/>
              <a:t> for </a:t>
            </a:r>
            <a:r>
              <a:rPr lang="en-US" dirty="0" err="1"/>
              <a:t>StUD</a:t>
            </a:r>
            <a:r>
              <a:rPr lang="en-US" dirty="0"/>
              <a:t> in these settings</a:t>
            </a:r>
          </a:p>
          <a:p>
            <a:pPr marL="0" indent="0">
              <a:buNone/>
            </a:pPr>
            <a:r>
              <a:rPr lang="en-US" b="1" dirty="0"/>
              <a:t>Patients experiencing unstable housing/homelessness</a:t>
            </a:r>
          </a:p>
          <a:p>
            <a:r>
              <a:rPr lang="en-US" dirty="0"/>
              <a:t>Provide/refer to case management</a:t>
            </a:r>
          </a:p>
          <a:p>
            <a:r>
              <a:rPr lang="en-US" dirty="0"/>
              <a:t>Provide referral to recovery residence if needed</a:t>
            </a:r>
          </a:p>
        </p:txBody>
      </p:sp>
    </p:spTree>
    <p:extLst>
      <p:ext uri="{BB962C8B-B14F-4D97-AF65-F5344CB8AC3E}">
        <p14:creationId xmlns:p14="http://schemas.microsoft.com/office/powerpoint/2010/main" val="1250376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5951F-FEE6-6CD9-C75D-A4A633372DA1}"/>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527F0C9F-7342-75D8-771B-DFFAC278A1E4}"/>
              </a:ext>
            </a:extLst>
          </p:cNvPr>
          <p:cNvSpPr>
            <a:spLocks noGrp="1"/>
          </p:cNvSpPr>
          <p:nvPr>
            <p:ph idx="1"/>
          </p:nvPr>
        </p:nvSpPr>
        <p:spPr>
          <a:xfrm>
            <a:off x="838200" y="1410511"/>
            <a:ext cx="10515600" cy="2791099"/>
          </a:xfrm>
        </p:spPr>
        <p:txBody>
          <a:bodyPr>
            <a:normAutofit lnSpcReduction="10000"/>
          </a:bodyPr>
          <a:lstStyle/>
          <a:p>
            <a:pPr marL="514350" lvl="0" indent="-514350">
              <a:buAutoNum type="arabicPeriod"/>
            </a:pPr>
            <a:r>
              <a:rPr lang="en-US" sz="2600" dirty="0">
                <a:latin typeface="Open Sans" panose="020B0606030504020204" pitchFamily="34" charset="0"/>
                <a:ea typeface="Open Sans" panose="020B0606030504020204" pitchFamily="34" charset="0"/>
                <a:cs typeface="Open Sans" panose="020B0606030504020204" pitchFamily="34" charset="0"/>
              </a:rPr>
              <a:t>Define stimulant use disorder (</a:t>
            </a:r>
            <a:r>
              <a:rPr lang="en-US" sz="2600" dirty="0" err="1">
                <a:latin typeface="Open Sans" panose="020B0606030504020204" pitchFamily="34" charset="0"/>
                <a:ea typeface="Open Sans" panose="020B0606030504020204" pitchFamily="34" charset="0"/>
                <a:cs typeface="Open Sans" panose="020B0606030504020204" pitchFamily="34" charset="0"/>
              </a:rPr>
              <a:t>StUD</a:t>
            </a:r>
            <a:r>
              <a:rPr lang="en-US" sz="2600" dirty="0">
                <a:latin typeface="Open Sans" panose="020B0606030504020204" pitchFamily="34" charset="0"/>
                <a:ea typeface="Open Sans" panose="020B0606030504020204" pitchFamily="34" charset="0"/>
                <a:cs typeface="Open Sans" panose="020B0606030504020204" pitchFamily="34" charset="0"/>
              </a:rPr>
              <a:t>)</a:t>
            </a:r>
          </a:p>
          <a:p>
            <a:pPr marL="514350" lvl="0" indent="-514350">
              <a:buAutoNum type="arabicPeriod"/>
            </a:pPr>
            <a:r>
              <a:rPr lang="en-US" sz="2600" dirty="0">
                <a:latin typeface="Open Sans" panose="020B0606030504020204" pitchFamily="34" charset="0"/>
                <a:ea typeface="Open Sans" panose="020B0606030504020204" pitchFamily="34" charset="0"/>
                <a:cs typeface="Open Sans" panose="020B0606030504020204" pitchFamily="34" charset="0"/>
              </a:rPr>
              <a:t>Describe common psychiatric and medical comorbidities associated with stimulant use disorder</a:t>
            </a:r>
          </a:p>
          <a:p>
            <a:pPr marL="514350" lvl="0" indent="-514350">
              <a:buAutoNum type="arabicPeriod"/>
            </a:pPr>
            <a:r>
              <a:rPr lang="en-US" sz="2600" dirty="0">
                <a:latin typeface="Open Sans" panose="020B0606030504020204" pitchFamily="34" charset="0"/>
                <a:ea typeface="Open Sans" panose="020B0606030504020204" pitchFamily="34" charset="0"/>
                <a:cs typeface="Open Sans" panose="020B0606030504020204" pitchFamily="34" charset="0"/>
              </a:rPr>
              <a:t>Review ASAM/AAAP Clinical Practice Guidelines on the Management of Stimulant Use Disorder (Oct. 2023)</a:t>
            </a:r>
          </a:p>
          <a:p>
            <a:pPr marL="514350" lvl="0" indent="-514350">
              <a:buAutoNum type="arabicPeriod"/>
            </a:pPr>
            <a:r>
              <a:rPr lang="en-US" sz="2600" b="0" i="0" dirty="0">
                <a:effectLst/>
                <a:latin typeface="Open Sans" panose="020B0606030504020204" pitchFamily="34" charset="0"/>
                <a:ea typeface="Open Sans" panose="020B0606030504020204" pitchFamily="34" charset="0"/>
                <a:cs typeface="Open Sans" panose="020B0606030504020204" pitchFamily="34" charset="0"/>
              </a:rPr>
              <a:t>Apply management strategies in clinical case scenarios</a:t>
            </a:r>
            <a:endParaRPr lang="en-US" b="0" i="0" dirty="0">
              <a:effectLst/>
              <a:latin typeface="Open Sans" panose="020B0606030504020204" pitchFamily="34" charset="0"/>
            </a:endParaRPr>
          </a:p>
          <a:p>
            <a:pPr lvl="1" algn="just"/>
            <a:endParaRPr lang="en-US" b="0" i="0" dirty="0">
              <a:effectLst/>
              <a:latin typeface="Open Sans" panose="020B0606030504020204" pitchFamily="34" charset="0"/>
            </a:endParaRPr>
          </a:p>
          <a:p>
            <a:endParaRPr lang="en-US" dirty="0"/>
          </a:p>
        </p:txBody>
      </p:sp>
      <p:sp>
        <p:nvSpPr>
          <p:cNvPr id="4" name="Slide Number Placeholder 5">
            <a:extLst>
              <a:ext uri="{FF2B5EF4-FFF2-40B4-BE49-F238E27FC236}">
                <a16:creationId xmlns:a16="http://schemas.microsoft.com/office/drawing/2014/main" id="{BEC9C644-6D66-D2FA-DF4F-3C4E75B0E6B5}"/>
              </a:ext>
            </a:extLst>
          </p:cNvPr>
          <p:cNvSpPr>
            <a:spLocks noGrp="1"/>
          </p:cNvSpPr>
          <p:nvPr>
            <p:ph type="sldNum" sz="quarter" idx="12"/>
          </p:nvPr>
        </p:nvSpPr>
        <p:spPr>
          <a:xfrm>
            <a:off x="11513386" y="6320750"/>
            <a:ext cx="414580" cy="365125"/>
          </a:xfrm>
          <a:prstGeom prst="rect">
            <a:avLst/>
          </a:prstGeom>
        </p:spPr>
        <p:txBody>
          <a:bodyPr/>
          <a:lstStyle>
            <a:lvl1pPr algn="ctr">
              <a:defRPr>
                <a:solidFill>
                  <a:schemeClr val="accent6"/>
                </a:solidFill>
                <a:latin typeface="Arial" panose="020B0604020202020204" pitchFamily="34" charset="0"/>
                <a:cs typeface="Arial" panose="020B0604020202020204" pitchFamily="34" charset="0"/>
              </a:defRPr>
            </a:lvl1pPr>
          </a:lstStyle>
          <a:p>
            <a:fld id="{FF2B3890-D239-9F47-9E7D-90260C1C816E}" type="slidenum">
              <a:rPr lang="en-US" smtClean="0">
                <a:solidFill>
                  <a:schemeClr val="accent4"/>
                </a:solidFill>
              </a:rPr>
              <a:pPr/>
              <a:t>3</a:t>
            </a:fld>
            <a:endParaRPr lang="en-US" dirty="0">
              <a:solidFill>
                <a:schemeClr val="accent4"/>
              </a:solidFill>
            </a:endParaRPr>
          </a:p>
        </p:txBody>
      </p:sp>
    </p:spTree>
    <p:extLst>
      <p:ext uri="{BB962C8B-B14F-4D97-AF65-F5344CB8AC3E}">
        <p14:creationId xmlns:p14="http://schemas.microsoft.com/office/powerpoint/2010/main" val="3240202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7AB8A-3D19-7A18-C68F-D1BF97CEF4E0}"/>
              </a:ext>
            </a:extLst>
          </p:cNvPr>
          <p:cNvSpPr>
            <a:spLocks noGrp="1"/>
          </p:cNvSpPr>
          <p:nvPr>
            <p:ph type="title"/>
          </p:nvPr>
        </p:nvSpPr>
        <p:spPr/>
        <p:txBody>
          <a:bodyPr>
            <a:normAutofit fontScale="90000"/>
          </a:bodyPr>
          <a:lstStyle/>
          <a:p>
            <a:r>
              <a:rPr lang="en-US" dirty="0"/>
              <a:t>Summary of ASAM/AAAP Guidelines:</a:t>
            </a:r>
            <a:br>
              <a:rPr lang="en-US" dirty="0"/>
            </a:br>
            <a:r>
              <a:rPr lang="en-US" b="1" i="1" dirty="0"/>
              <a:t>Assessment &amp; Diagnosis of Intoxication &amp; Withdrawal</a:t>
            </a:r>
          </a:p>
        </p:txBody>
      </p:sp>
      <p:sp>
        <p:nvSpPr>
          <p:cNvPr id="3" name="Content Placeholder 2">
            <a:extLst>
              <a:ext uri="{FF2B5EF4-FFF2-40B4-BE49-F238E27FC236}">
                <a16:creationId xmlns:a16="http://schemas.microsoft.com/office/drawing/2014/main" id="{864D197D-3710-5436-97CF-3D4754AADEB1}"/>
              </a:ext>
            </a:extLst>
          </p:cNvPr>
          <p:cNvSpPr>
            <a:spLocks noGrp="1"/>
          </p:cNvSpPr>
          <p:nvPr>
            <p:ph idx="1"/>
          </p:nvPr>
        </p:nvSpPr>
        <p:spPr/>
        <p:txBody>
          <a:bodyPr>
            <a:normAutofit fontScale="92500" lnSpcReduction="20000"/>
          </a:bodyPr>
          <a:lstStyle/>
          <a:p>
            <a:r>
              <a:rPr lang="en-US" dirty="0"/>
              <a:t>Determine if needs higher LOC</a:t>
            </a:r>
          </a:p>
          <a:p>
            <a:pPr lvl="1"/>
            <a:r>
              <a:rPr lang="en-US" dirty="0"/>
              <a:t>Assess for hyperadrenergic </a:t>
            </a:r>
            <a:r>
              <a:rPr lang="en-US" dirty="0" err="1"/>
              <a:t>sx</a:t>
            </a:r>
            <a:r>
              <a:rPr lang="en-US" dirty="0"/>
              <a:t>- HTN, tachycardia, hyperthermia, agitation</a:t>
            </a:r>
          </a:p>
          <a:p>
            <a:pPr lvl="1"/>
            <a:r>
              <a:rPr lang="en-US" dirty="0"/>
              <a:t>Severe clinical concerns should be managed in acute care settings</a:t>
            </a:r>
          </a:p>
          <a:p>
            <a:r>
              <a:rPr lang="en-US" dirty="0"/>
              <a:t>Initial comprehensive assessment and diagnosis should include</a:t>
            </a:r>
          </a:p>
          <a:p>
            <a:pPr lvl="1"/>
            <a:r>
              <a:rPr lang="en-US" dirty="0"/>
              <a:t>Clinical interview, PE, labs, toxicology testing, observation and patient reported s/</a:t>
            </a:r>
            <a:r>
              <a:rPr lang="en-US" dirty="0" err="1"/>
              <a:t>sx</a:t>
            </a:r>
            <a:r>
              <a:rPr lang="en-US" dirty="0"/>
              <a:t>, review of collateral info, safety assessment if at risk for harm to self/others</a:t>
            </a:r>
          </a:p>
          <a:p>
            <a:r>
              <a:rPr lang="en-US" dirty="0"/>
              <a:t>If full medical evaluation is not available, use vital signs and MSE to determine if need additional comprehensive medical eval</a:t>
            </a:r>
          </a:p>
          <a:p>
            <a:r>
              <a:rPr lang="en-US" dirty="0"/>
              <a:t>Labs should include: CBC, CMP, LFTs, CK, lactate, UDS</a:t>
            </a:r>
          </a:p>
          <a:p>
            <a:pPr lvl="1"/>
            <a:r>
              <a:rPr lang="en-US" dirty="0"/>
              <a:t>Be alert to neutrophil levels as levamisole (common adulterant in cocaine) can cause neutropenia</a:t>
            </a:r>
          </a:p>
          <a:p>
            <a:pPr marL="0" indent="0">
              <a:buNone/>
            </a:pPr>
            <a:endParaRPr lang="en-US" dirty="0"/>
          </a:p>
        </p:txBody>
      </p:sp>
    </p:spTree>
    <p:extLst>
      <p:ext uri="{BB962C8B-B14F-4D97-AF65-F5344CB8AC3E}">
        <p14:creationId xmlns:p14="http://schemas.microsoft.com/office/powerpoint/2010/main" val="8304021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BFA7A-BCBC-0764-939B-387BC6946BD7}"/>
              </a:ext>
            </a:extLst>
          </p:cNvPr>
          <p:cNvSpPr>
            <a:spLocks noGrp="1"/>
          </p:cNvSpPr>
          <p:nvPr>
            <p:ph type="title"/>
          </p:nvPr>
        </p:nvSpPr>
        <p:spPr/>
        <p:txBody>
          <a:bodyPr/>
          <a:lstStyle/>
          <a:p>
            <a:r>
              <a:rPr lang="en-US" dirty="0"/>
              <a:t>Summary of ASAM/AAAP Guidelines:</a:t>
            </a:r>
            <a:br>
              <a:rPr lang="en-US" dirty="0"/>
            </a:br>
            <a:r>
              <a:rPr lang="en-US" b="1" i="1" dirty="0"/>
              <a:t>Managing Intoxication &amp; Withdrawal</a:t>
            </a:r>
          </a:p>
        </p:txBody>
      </p:sp>
      <p:sp>
        <p:nvSpPr>
          <p:cNvPr id="3" name="Content Placeholder 2">
            <a:extLst>
              <a:ext uri="{FF2B5EF4-FFF2-40B4-BE49-F238E27FC236}">
                <a16:creationId xmlns:a16="http://schemas.microsoft.com/office/drawing/2014/main" id="{1DA2FDC6-E4FE-1D7D-8892-C8D939AF4F6A}"/>
              </a:ext>
            </a:extLst>
          </p:cNvPr>
          <p:cNvSpPr>
            <a:spLocks noGrp="1"/>
          </p:cNvSpPr>
          <p:nvPr>
            <p:ph idx="1"/>
          </p:nvPr>
        </p:nvSpPr>
        <p:spPr/>
        <p:txBody>
          <a:bodyPr>
            <a:normAutofit fontScale="85000" lnSpcReduction="20000"/>
          </a:bodyPr>
          <a:lstStyle/>
          <a:p>
            <a:pPr marL="0" indent="0">
              <a:buNone/>
            </a:pPr>
            <a:r>
              <a:rPr lang="en-US" dirty="0"/>
              <a:t>Behavioral and Psychiatric </a:t>
            </a:r>
            <a:r>
              <a:rPr lang="en-US" dirty="0" err="1"/>
              <a:t>sx</a:t>
            </a:r>
            <a:r>
              <a:rPr lang="en-US" dirty="0"/>
              <a:t> of intoxication</a:t>
            </a:r>
          </a:p>
          <a:p>
            <a:r>
              <a:rPr lang="en-US" dirty="0"/>
              <a:t>Use verbal and non-verbal de-escalation techniques </a:t>
            </a:r>
          </a:p>
          <a:p>
            <a:r>
              <a:rPr lang="en-US" dirty="0"/>
              <a:t>Consider </a:t>
            </a:r>
            <a:r>
              <a:rPr lang="en-US" dirty="0" err="1"/>
              <a:t>tx</a:t>
            </a:r>
            <a:r>
              <a:rPr lang="en-US" dirty="0"/>
              <a:t> of stimulant-induced agitation with meds (benzos first line)</a:t>
            </a:r>
          </a:p>
          <a:p>
            <a:r>
              <a:rPr lang="en-US" dirty="0"/>
              <a:t>Tx stimulant-induced psychosis with antipsychotic</a:t>
            </a:r>
          </a:p>
          <a:p>
            <a:pPr lvl="1"/>
            <a:r>
              <a:rPr lang="en-US" dirty="0"/>
              <a:t>Avoid chlorpromazine and clozapine due to higher seizure risk</a:t>
            </a:r>
          </a:p>
          <a:p>
            <a:r>
              <a:rPr lang="en-US" dirty="0"/>
              <a:t>For escalating agitation or psychosis:</a:t>
            </a:r>
          </a:p>
          <a:p>
            <a:pPr lvl="1"/>
            <a:r>
              <a:rPr lang="en-US" dirty="0"/>
              <a:t>Medical evaluation to ID life-threatening problems requiring emergent management</a:t>
            </a:r>
          </a:p>
          <a:p>
            <a:pPr lvl="1"/>
            <a:r>
              <a:rPr lang="en-US" dirty="0"/>
              <a:t>MSE to evaluate danger to self and others</a:t>
            </a:r>
          </a:p>
          <a:p>
            <a:pPr lvl="1"/>
            <a:r>
              <a:rPr lang="en-US" dirty="0"/>
              <a:t>If needed, refer to more intensive level of care</a:t>
            </a:r>
          </a:p>
          <a:p>
            <a:r>
              <a:rPr lang="en-US" dirty="0"/>
              <a:t>Monitor for progression of psychiatric </a:t>
            </a:r>
            <a:r>
              <a:rPr lang="en-US" dirty="0" err="1"/>
              <a:t>sx</a:t>
            </a:r>
            <a:r>
              <a:rPr lang="en-US" dirty="0"/>
              <a:t> (ex: suicidality may increase during withdrawal)</a:t>
            </a:r>
          </a:p>
        </p:txBody>
      </p:sp>
    </p:spTree>
    <p:extLst>
      <p:ext uri="{BB962C8B-B14F-4D97-AF65-F5344CB8AC3E}">
        <p14:creationId xmlns:p14="http://schemas.microsoft.com/office/powerpoint/2010/main" val="632823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8BB20-7B6A-A5C2-0F68-0DA3652C00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339175-CDC9-A62E-F045-D88F2ED5CBE2}"/>
              </a:ext>
            </a:extLst>
          </p:cNvPr>
          <p:cNvSpPr>
            <a:spLocks noGrp="1"/>
          </p:cNvSpPr>
          <p:nvPr>
            <p:ph type="title"/>
          </p:nvPr>
        </p:nvSpPr>
        <p:spPr/>
        <p:txBody>
          <a:bodyPr/>
          <a:lstStyle/>
          <a:p>
            <a:r>
              <a:rPr lang="en-US" dirty="0"/>
              <a:t>Summary of ASAM/AAAP Guidelines:</a:t>
            </a:r>
            <a:br>
              <a:rPr lang="en-US" dirty="0"/>
            </a:br>
            <a:r>
              <a:rPr lang="en-US" b="1" i="1" dirty="0"/>
              <a:t>Managing Intoxication &amp; Withdrawal</a:t>
            </a:r>
          </a:p>
        </p:txBody>
      </p:sp>
      <p:sp>
        <p:nvSpPr>
          <p:cNvPr id="3" name="Content Placeholder 2">
            <a:extLst>
              <a:ext uri="{FF2B5EF4-FFF2-40B4-BE49-F238E27FC236}">
                <a16:creationId xmlns:a16="http://schemas.microsoft.com/office/drawing/2014/main" id="{A0548079-E261-7FF2-0C8C-00DCD7DD5590}"/>
              </a:ext>
            </a:extLst>
          </p:cNvPr>
          <p:cNvSpPr>
            <a:spLocks noGrp="1"/>
          </p:cNvSpPr>
          <p:nvPr>
            <p:ph idx="1"/>
          </p:nvPr>
        </p:nvSpPr>
        <p:spPr>
          <a:xfrm>
            <a:off x="838200" y="1825625"/>
            <a:ext cx="10515600" cy="4787446"/>
          </a:xfrm>
        </p:spPr>
        <p:txBody>
          <a:bodyPr>
            <a:normAutofit fontScale="62500" lnSpcReduction="20000"/>
          </a:bodyPr>
          <a:lstStyle/>
          <a:p>
            <a:pPr marL="0" indent="0">
              <a:buNone/>
            </a:pPr>
            <a:r>
              <a:rPr lang="en-US" dirty="0"/>
              <a:t>Hyperadrenergic </a:t>
            </a:r>
            <a:r>
              <a:rPr lang="en-US" dirty="0" err="1"/>
              <a:t>sx</a:t>
            </a:r>
            <a:r>
              <a:rPr lang="en-US" dirty="0"/>
              <a:t> of intoxication</a:t>
            </a:r>
          </a:p>
          <a:p>
            <a:r>
              <a:rPr lang="en-US" dirty="0"/>
              <a:t>Ongoing monitoring and management of vital signs to prevent complications</a:t>
            </a:r>
          </a:p>
          <a:p>
            <a:pPr lvl="1"/>
            <a:r>
              <a:rPr lang="en-US" dirty="0"/>
              <a:t>Evaluate for ACS, pulmonary, musculoskeletal concerns while treating </a:t>
            </a:r>
            <a:r>
              <a:rPr lang="en-US" dirty="0" err="1"/>
              <a:t>sx</a:t>
            </a:r>
            <a:endParaRPr lang="en-US" dirty="0"/>
          </a:p>
          <a:p>
            <a:r>
              <a:rPr lang="en-US" dirty="0"/>
              <a:t>Use </a:t>
            </a:r>
            <a:r>
              <a:rPr lang="en-US" dirty="0" err="1"/>
              <a:t>gaba-ergic</a:t>
            </a:r>
            <a:r>
              <a:rPr lang="en-US" dirty="0"/>
              <a:t> agents (benzos- 1</a:t>
            </a:r>
            <a:r>
              <a:rPr lang="en-US" baseline="30000" dirty="0"/>
              <a:t>st</a:t>
            </a:r>
            <a:r>
              <a:rPr lang="en-US" dirty="0"/>
              <a:t> line, phenobarbital, propofol)</a:t>
            </a:r>
          </a:p>
          <a:p>
            <a:r>
              <a:rPr lang="en-US" dirty="0"/>
              <a:t>If persists, consider adjunctive </a:t>
            </a:r>
            <a:r>
              <a:rPr lang="en-US" dirty="0" err="1"/>
              <a:t>tx</a:t>
            </a:r>
            <a:r>
              <a:rPr lang="en-US" dirty="0"/>
              <a:t>:</a:t>
            </a:r>
          </a:p>
          <a:p>
            <a:pPr lvl="1"/>
            <a:r>
              <a:rPr lang="en-US" dirty="0"/>
              <a:t>alpha-2 adrenergic agonist (dexmedetomidine, clonidine)</a:t>
            </a:r>
          </a:p>
          <a:p>
            <a:pPr lvl="1"/>
            <a:r>
              <a:rPr lang="en-US" dirty="0"/>
              <a:t>calcium channel blockers, NO vasodilators (may cause tachycardia)</a:t>
            </a:r>
          </a:p>
          <a:p>
            <a:pPr lvl="1"/>
            <a:r>
              <a:rPr lang="en-US" dirty="0"/>
              <a:t>Beta blockers are contraindicated but can use Beta blocker with alpha-1 antagonism (carvedilol, </a:t>
            </a:r>
            <a:r>
              <a:rPr lang="en-US" dirty="0" err="1"/>
              <a:t>labetolol</a:t>
            </a:r>
            <a:r>
              <a:rPr lang="en-US" dirty="0"/>
              <a:t>)</a:t>
            </a:r>
          </a:p>
          <a:p>
            <a:r>
              <a:rPr lang="en-US" dirty="0"/>
              <a:t>In cases of hypertensive emergency, use short acting agents and avoid long acting</a:t>
            </a:r>
          </a:p>
          <a:p>
            <a:r>
              <a:rPr lang="en-US" dirty="0"/>
              <a:t>Use nitroglycerin if showing signs of cardiac ischemia</a:t>
            </a:r>
          </a:p>
          <a:p>
            <a:r>
              <a:rPr lang="en-US" dirty="0"/>
              <a:t>If QRS widening and impaired cardiac contractility is identified, </a:t>
            </a:r>
            <a:r>
              <a:rPr lang="en-US" dirty="0" err="1"/>
              <a:t>tx</a:t>
            </a:r>
            <a:r>
              <a:rPr lang="en-US" dirty="0"/>
              <a:t> with sodium bicarbonate</a:t>
            </a:r>
          </a:p>
          <a:p>
            <a:r>
              <a:rPr lang="en-US" dirty="0"/>
              <a:t>If presenting with seizure clearly following stimulant use, no further seizure work-up needed, but if not well explained, need work-up based on best practices</a:t>
            </a:r>
          </a:p>
          <a:p>
            <a:pPr lvl="1"/>
            <a:r>
              <a:rPr lang="en-US" dirty="0"/>
              <a:t>Tx with benzos and if needed phenobarbital or propofol</a:t>
            </a:r>
          </a:p>
          <a:p>
            <a:r>
              <a:rPr lang="en-US" dirty="0"/>
              <a:t> Screen for </a:t>
            </a:r>
            <a:r>
              <a:rPr lang="en-US" dirty="0" err="1"/>
              <a:t>StUD</a:t>
            </a:r>
            <a:r>
              <a:rPr lang="en-US" dirty="0"/>
              <a:t>, use MI/MET, and refer for assessment and treatment </a:t>
            </a:r>
          </a:p>
          <a:p>
            <a:endParaRPr lang="en-US" dirty="0"/>
          </a:p>
        </p:txBody>
      </p:sp>
    </p:spTree>
    <p:extLst>
      <p:ext uri="{BB962C8B-B14F-4D97-AF65-F5344CB8AC3E}">
        <p14:creationId xmlns:p14="http://schemas.microsoft.com/office/powerpoint/2010/main" val="18024605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F05A8-E3DA-50BD-2B77-A0EF9287E6DA}"/>
              </a:ext>
            </a:extLst>
          </p:cNvPr>
          <p:cNvSpPr>
            <a:spLocks noGrp="1"/>
          </p:cNvSpPr>
          <p:nvPr>
            <p:ph type="title"/>
          </p:nvPr>
        </p:nvSpPr>
        <p:spPr/>
        <p:txBody>
          <a:bodyPr>
            <a:normAutofit fontScale="90000"/>
          </a:bodyPr>
          <a:lstStyle/>
          <a:p>
            <a:r>
              <a:rPr lang="en-US" dirty="0"/>
              <a:t>Summary of ASAM/AAAP Guidelines:</a:t>
            </a:r>
            <a:br>
              <a:rPr lang="en-US" dirty="0"/>
            </a:br>
            <a:r>
              <a:rPr lang="en-US" i="1" dirty="0"/>
              <a:t>Prevention Recommendations</a:t>
            </a:r>
            <a:br>
              <a:rPr lang="en-US" i="1" dirty="0"/>
            </a:br>
            <a:r>
              <a:rPr lang="en-US" b="1" i="1" dirty="0"/>
              <a:t>Screening and Assessment</a:t>
            </a:r>
          </a:p>
        </p:txBody>
      </p:sp>
      <p:sp>
        <p:nvSpPr>
          <p:cNvPr id="3" name="Content Placeholder 2">
            <a:extLst>
              <a:ext uri="{FF2B5EF4-FFF2-40B4-BE49-F238E27FC236}">
                <a16:creationId xmlns:a16="http://schemas.microsoft.com/office/drawing/2014/main" id="{E47AA1C2-A55C-C951-14FF-23A5E1AF75DB}"/>
              </a:ext>
            </a:extLst>
          </p:cNvPr>
          <p:cNvSpPr>
            <a:spLocks noGrp="1"/>
          </p:cNvSpPr>
          <p:nvPr>
            <p:ph idx="1"/>
          </p:nvPr>
        </p:nvSpPr>
        <p:spPr/>
        <p:txBody>
          <a:bodyPr>
            <a:normAutofit fontScale="92500" lnSpcReduction="10000"/>
          </a:bodyPr>
          <a:lstStyle/>
          <a:p>
            <a:r>
              <a:rPr lang="en-US" dirty="0"/>
              <a:t>Include stimulant misuse in general screening of adolescents and adults for risky substance use per USPSTF guidelines</a:t>
            </a:r>
          </a:p>
          <a:p>
            <a:r>
              <a:rPr lang="en-US" dirty="0"/>
              <a:t>Consider more frequent screening in patients who take prescribed psychostimulants and check PDMP prior to </a:t>
            </a:r>
            <a:r>
              <a:rPr lang="en-US" dirty="0" err="1"/>
              <a:t>rx</a:t>
            </a:r>
            <a:endParaRPr lang="en-US" dirty="0"/>
          </a:p>
          <a:p>
            <a:r>
              <a:rPr lang="en-US" dirty="0"/>
              <a:t>Positive screeners</a:t>
            </a:r>
          </a:p>
          <a:p>
            <a:pPr lvl="1"/>
            <a:r>
              <a:rPr lang="en-US" dirty="0"/>
              <a:t>Evaluate for complications and provide </a:t>
            </a:r>
            <a:r>
              <a:rPr lang="en-US" dirty="0" err="1"/>
              <a:t>tx</a:t>
            </a:r>
            <a:r>
              <a:rPr lang="en-US" dirty="0"/>
              <a:t> and/or referrals</a:t>
            </a:r>
          </a:p>
          <a:p>
            <a:r>
              <a:rPr lang="en-US" dirty="0"/>
              <a:t>Assess for risky use factors to determine harm reduction/counseling needs</a:t>
            </a:r>
          </a:p>
          <a:p>
            <a:r>
              <a:rPr lang="en-US" dirty="0"/>
              <a:t>Assess context of use, trauma, IPV, baseline labs, psychiatric illness including evaluation for ADHD</a:t>
            </a:r>
          </a:p>
        </p:txBody>
      </p:sp>
    </p:spTree>
    <p:extLst>
      <p:ext uri="{BB962C8B-B14F-4D97-AF65-F5344CB8AC3E}">
        <p14:creationId xmlns:p14="http://schemas.microsoft.com/office/powerpoint/2010/main" val="2825974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54770-8564-A001-6DFC-5C331F9E4EF2}"/>
              </a:ext>
            </a:extLst>
          </p:cNvPr>
          <p:cNvSpPr>
            <a:spLocks noGrp="1"/>
          </p:cNvSpPr>
          <p:nvPr>
            <p:ph type="title"/>
          </p:nvPr>
        </p:nvSpPr>
        <p:spPr/>
        <p:txBody>
          <a:bodyPr>
            <a:normAutofit/>
          </a:bodyPr>
          <a:lstStyle/>
          <a:p>
            <a:r>
              <a:rPr lang="en-US" dirty="0"/>
              <a:t>Summary of ASAM/AAAP Guidelines:</a:t>
            </a:r>
            <a:br>
              <a:rPr lang="en-US" dirty="0"/>
            </a:br>
            <a:r>
              <a:rPr lang="en-US" b="1" i="1" dirty="0"/>
              <a:t>Early Intervention &amp; Harm Reduction </a:t>
            </a:r>
          </a:p>
        </p:txBody>
      </p:sp>
      <p:sp>
        <p:nvSpPr>
          <p:cNvPr id="3" name="Content Placeholder 2">
            <a:extLst>
              <a:ext uri="{FF2B5EF4-FFF2-40B4-BE49-F238E27FC236}">
                <a16:creationId xmlns:a16="http://schemas.microsoft.com/office/drawing/2014/main" id="{ED4BB4D5-52E9-DFA7-8A06-6037A2BBA472}"/>
              </a:ext>
            </a:extLst>
          </p:cNvPr>
          <p:cNvSpPr>
            <a:spLocks noGrp="1"/>
          </p:cNvSpPr>
          <p:nvPr>
            <p:ph idx="1"/>
          </p:nvPr>
        </p:nvSpPr>
        <p:spPr/>
        <p:txBody>
          <a:bodyPr>
            <a:normAutofit fontScale="70000" lnSpcReduction="20000"/>
          </a:bodyPr>
          <a:lstStyle/>
          <a:p>
            <a:r>
              <a:rPr lang="en-US" dirty="0"/>
              <a:t>Provide brief interventions using MI, to help encourage patients to reduce/stop using</a:t>
            </a:r>
          </a:p>
          <a:p>
            <a:pPr lvl="1"/>
            <a:r>
              <a:rPr lang="en-US" dirty="0"/>
              <a:t>Discuss motivations of use and safer alternatives</a:t>
            </a:r>
          </a:p>
          <a:p>
            <a:r>
              <a:rPr lang="en-US" dirty="0"/>
              <a:t>If with risky stimulant use, should offer or refer for comprehensive assessment and treatment for possible </a:t>
            </a:r>
            <a:r>
              <a:rPr lang="en-US" dirty="0" err="1"/>
              <a:t>StUD</a:t>
            </a:r>
            <a:endParaRPr lang="en-US" dirty="0"/>
          </a:p>
          <a:p>
            <a:r>
              <a:rPr lang="en-US" dirty="0"/>
              <a:t>Consider use of peer navigators to link patients with </a:t>
            </a:r>
            <a:r>
              <a:rPr lang="en-US" dirty="0" err="1"/>
              <a:t>tx</a:t>
            </a:r>
            <a:endParaRPr lang="en-US" dirty="0"/>
          </a:p>
          <a:p>
            <a:r>
              <a:rPr lang="en-US" dirty="0"/>
              <a:t>Harm reduction education</a:t>
            </a:r>
          </a:p>
          <a:p>
            <a:r>
              <a:rPr lang="en-US" dirty="0"/>
              <a:t>Provide naloxone or refer to where to find these</a:t>
            </a:r>
          </a:p>
          <a:p>
            <a:r>
              <a:rPr lang="en-US" dirty="0"/>
              <a:t>Safer sex practices- offer STI testing q3-6 months</a:t>
            </a:r>
          </a:p>
          <a:p>
            <a:r>
              <a:rPr lang="en-US" dirty="0"/>
              <a:t>Safe injection supplies</a:t>
            </a:r>
          </a:p>
          <a:p>
            <a:r>
              <a:rPr lang="en-US" dirty="0" err="1"/>
              <a:t>PreP</a:t>
            </a:r>
            <a:r>
              <a:rPr lang="en-US" dirty="0"/>
              <a:t> for HIV prophylaxis</a:t>
            </a:r>
          </a:p>
          <a:p>
            <a:r>
              <a:rPr lang="en-US" dirty="0"/>
              <a:t>Oral health and nutrition recommendations</a:t>
            </a:r>
          </a:p>
        </p:txBody>
      </p:sp>
    </p:spTree>
    <p:extLst>
      <p:ext uri="{BB962C8B-B14F-4D97-AF65-F5344CB8AC3E}">
        <p14:creationId xmlns:p14="http://schemas.microsoft.com/office/powerpoint/2010/main" val="22442584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F37C4-63CD-A635-FA16-56BD18A2C3BF}"/>
              </a:ext>
            </a:extLst>
          </p:cNvPr>
          <p:cNvSpPr>
            <a:spLocks noGrp="1"/>
          </p:cNvSpPr>
          <p:nvPr>
            <p:ph type="title"/>
          </p:nvPr>
        </p:nvSpPr>
        <p:spPr/>
        <p:txBody>
          <a:bodyPr/>
          <a:lstStyle/>
          <a:p>
            <a:r>
              <a:rPr lang="en-US" dirty="0"/>
              <a:t>Case 1</a:t>
            </a:r>
          </a:p>
        </p:txBody>
      </p:sp>
      <p:sp>
        <p:nvSpPr>
          <p:cNvPr id="3" name="Content Placeholder 2">
            <a:extLst>
              <a:ext uri="{FF2B5EF4-FFF2-40B4-BE49-F238E27FC236}">
                <a16:creationId xmlns:a16="http://schemas.microsoft.com/office/drawing/2014/main" id="{3BA3AA74-767F-F817-91CB-70682CF28068}"/>
              </a:ext>
            </a:extLst>
          </p:cNvPr>
          <p:cNvSpPr>
            <a:spLocks noGrp="1"/>
          </p:cNvSpPr>
          <p:nvPr>
            <p:ph idx="1"/>
          </p:nvPr>
        </p:nvSpPr>
        <p:spPr/>
        <p:txBody>
          <a:bodyPr>
            <a:normAutofit lnSpcReduction="10000"/>
          </a:bodyPr>
          <a:lstStyle/>
          <a:p>
            <a:pPr marL="0" indent="0">
              <a:buNone/>
            </a:pPr>
            <a:r>
              <a:rPr lang="en-US" dirty="0"/>
              <a:t>25 </a:t>
            </a:r>
            <a:r>
              <a:rPr lang="en-US" dirty="0" err="1"/>
              <a:t>yo</a:t>
            </a:r>
            <a:r>
              <a:rPr lang="en-US" dirty="0"/>
              <a:t> veteran with methamphetamine use disorder (MUD) and TUD has been admitted 4 times for meth-induced psychosis. With each hospitalization, psychosis improves with risperidone and she is discharged after a few days. She returns a few weeks later with the same </a:t>
            </a:r>
            <a:r>
              <a:rPr lang="en-US" dirty="0" err="1"/>
              <a:t>sx</a:t>
            </a:r>
            <a:r>
              <a:rPr lang="en-US" dirty="0"/>
              <a:t> including auditory hallucinations and paranoia even when not intoxicated. She does not continue her outpatient meds for fear of being harmed while sleeping. She takes meth to stay on watch. These behaviors have significantly impaired her and made her unable to attend follow-up appointments. </a:t>
            </a:r>
          </a:p>
        </p:txBody>
      </p:sp>
    </p:spTree>
    <p:extLst>
      <p:ext uri="{BB962C8B-B14F-4D97-AF65-F5344CB8AC3E}">
        <p14:creationId xmlns:p14="http://schemas.microsoft.com/office/powerpoint/2010/main" val="3345170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6F845-19E1-C198-8CF3-05D9A67271E5}"/>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B895514B-3D70-1D32-915B-46F62266E75B}"/>
              </a:ext>
            </a:extLst>
          </p:cNvPr>
          <p:cNvSpPr>
            <a:spLocks noGrp="1"/>
          </p:cNvSpPr>
          <p:nvPr>
            <p:ph idx="1"/>
          </p:nvPr>
        </p:nvSpPr>
        <p:spPr/>
        <p:txBody>
          <a:bodyPr>
            <a:normAutofit/>
          </a:bodyPr>
          <a:lstStyle/>
          <a:p>
            <a:r>
              <a:rPr lang="en-US" dirty="0"/>
              <a:t>How would you assess this patient?</a:t>
            </a:r>
          </a:p>
          <a:p>
            <a:pPr lvl="1"/>
            <a:r>
              <a:rPr lang="en-US" dirty="0"/>
              <a:t>Reasons for use? Social determinants of health?</a:t>
            </a:r>
          </a:p>
          <a:p>
            <a:pPr lvl="1"/>
            <a:r>
              <a:rPr lang="en-US" dirty="0"/>
              <a:t>Level of care</a:t>
            </a:r>
          </a:p>
          <a:p>
            <a:r>
              <a:rPr lang="en-US" dirty="0"/>
              <a:t>What treatment options would you consider?</a:t>
            </a:r>
          </a:p>
          <a:p>
            <a:pPr lvl="1"/>
            <a:r>
              <a:rPr lang="en-US" dirty="0"/>
              <a:t>Psychosocial/behavioral treatments</a:t>
            </a:r>
          </a:p>
          <a:p>
            <a:pPr lvl="1"/>
            <a:r>
              <a:rPr lang="en-US" dirty="0"/>
              <a:t>Medications</a:t>
            </a:r>
          </a:p>
          <a:p>
            <a:pPr lvl="2"/>
            <a:r>
              <a:rPr lang="en-US" dirty="0"/>
              <a:t>LAI?</a:t>
            </a:r>
          </a:p>
          <a:p>
            <a:pPr lvl="2"/>
            <a:r>
              <a:rPr lang="en-US" dirty="0"/>
              <a:t>Treating other addictions</a:t>
            </a:r>
          </a:p>
          <a:p>
            <a:pPr lvl="2"/>
            <a:r>
              <a:rPr lang="en-US" dirty="0"/>
              <a:t>Assessing and treating comorbid psychiatric illnesses</a:t>
            </a:r>
          </a:p>
          <a:p>
            <a:pPr lvl="2"/>
            <a:r>
              <a:rPr lang="en-US" dirty="0"/>
              <a:t>Other psychopharmacological treatments for Stimulant Use Disorder</a:t>
            </a:r>
          </a:p>
          <a:p>
            <a:pPr marL="0" indent="0">
              <a:buNone/>
            </a:pPr>
            <a:endParaRPr lang="en-US" dirty="0"/>
          </a:p>
        </p:txBody>
      </p:sp>
    </p:spTree>
    <p:extLst>
      <p:ext uri="{BB962C8B-B14F-4D97-AF65-F5344CB8AC3E}">
        <p14:creationId xmlns:p14="http://schemas.microsoft.com/office/powerpoint/2010/main" val="7046018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3754B-7C13-C59D-B7C2-B4142EAA9DBC}"/>
              </a:ext>
            </a:extLst>
          </p:cNvPr>
          <p:cNvSpPr>
            <a:spLocks noGrp="1"/>
          </p:cNvSpPr>
          <p:nvPr>
            <p:ph type="title"/>
          </p:nvPr>
        </p:nvSpPr>
        <p:spPr/>
        <p:txBody>
          <a:bodyPr/>
          <a:lstStyle/>
          <a:p>
            <a:r>
              <a:rPr lang="en-US" dirty="0"/>
              <a:t>Case 2, part 1</a:t>
            </a:r>
          </a:p>
        </p:txBody>
      </p:sp>
      <p:sp>
        <p:nvSpPr>
          <p:cNvPr id="3" name="Content Placeholder 2">
            <a:extLst>
              <a:ext uri="{FF2B5EF4-FFF2-40B4-BE49-F238E27FC236}">
                <a16:creationId xmlns:a16="http://schemas.microsoft.com/office/drawing/2014/main" id="{CFB9551C-DA29-9990-DF97-0E072E7F7DC3}"/>
              </a:ext>
            </a:extLst>
          </p:cNvPr>
          <p:cNvSpPr>
            <a:spLocks noGrp="1"/>
          </p:cNvSpPr>
          <p:nvPr>
            <p:ph idx="1"/>
          </p:nvPr>
        </p:nvSpPr>
        <p:spPr/>
        <p:txBody>
          <a:bodyPr>
            <a:normAutofit fontScale="85000" lnSpcReduction="20000"/>
          </a:bodyPr>
          <a:lstStyle/>
          <a:p>
            <a:r>
              <a:rPr lang="en-US" dirty="0"/>
              <a:t>27 Y/O M presents to your outpatient clinic to establish care for substance use disorder treatment. He was brought into the ED by EMS after being found running through a busy stress minimally clothed and agitated. EMS providers report that he was incredibly hyperactive and agitated while in the ambulance. He received 10 mg of IM midazolam in the ambulance. In the ED he remains very hyperactive &amp; agitated. VS: HR 133, BP 163/79, RR 26, temp 37.4, SpO2 98% RA. On exam his pupils are dilated and he is a fairly diaphoretic. He is becoming somewhat aggressive and combative too. A friend arrives to the bedside and reports that the patient had been using methamphetamine throughout the day prior to EMS involvement. Early in his hospital course he receives an additional 30 mg of midazolam divided over three doses with minimal improvement. You remain concerned about the safety of him and the hospital staff in the setting of his agitation. </a:t>
            </a:r>
          </a:p>
        </p:txBody>
      </p:sp>
    </p:spTree>
    <p:extLst>
      <p:ext uri="{BB962C8B-B14F-4D97-AF65-F5344CB8AC3E}">
        <p14:creationId xmlns:p14="http://schemas.microsoft.com/office/powerpoint/2010/main" val="1942917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69B80-5C9E-1A86-1EEC-A44DEE85EB6C}"/>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863AFD9F-FA0B-1B84-6885-4155C2C11D28}"/>
              </a:ext>
            </a:extLst>
          </p:cNvPr>
          <p:cNvSpPr>
            <a:spLocks noGrp="1"/>
          </p:cNvSpPr>
          <p:nvPr>
            <p:ph idx="1"/>
          </p:nvPr>
        </p:nvSpPr>
        <p:spPr>
          <a:xfrm>
            <a:off x="838200" y="2323465"/>
            <a:ext cx="10515600" cy="2400935"/>
          </a:xfrm>
        </p:spPr>
        <p:txBody>
          <a:bodyPr/>
          <a:lstStyle/>
          <a:p>
            <a:r>
              <a:rPr lang="en-US" dirty="0"/>
              <a:t>How would you assess and diagnose this patient?</a:t>
            </a:r>
          </a:p>
          <a:p>
            <a:pPr marL="0" indent="0">
              <a:buNone/>
            </a:pPr>
            <a:endParaRPr lang="en-US" dirty="0"/>
          </a:p>
          <a:p>
            <a:r>
              <a:rPr lang="en-US" dirty="0"/>
              <a:t>How would you manage this patient?</a:t>
            </a:r>
          </a:p>
          <a:p>
            <a:endParaRPr lang="en-US" dirty="0"/>
          </a:p>
        </p:txBody>
      </p:sp>
    </p:spTree>
    <p:extLst>
      <p:ext uri="{BB962C8B-B14F-4D97-AF65-F5344CB8AC3E}">
        <p14:creationId xmlns:p14="http://schemas.microsoft.com/office/powerpoint/2010/main" val="7050277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895DF-D891-0CD0-ECCF-BDC08F3C8FD3}"/>
              </a:ext>
            </a:extLst>
          </p:cNvPr>
          <p:cNvSpPr>
            <a:spLocks noGrp="1"/>
          </p:cNvSpPr>
          <p:nvPr>
            <p:ph type="title"/>
          </p:nvPr>
        </p:nvSpPr>
        <p:spPr/>
        <p:txBody>
          <a:bodyPr/>
          <a:lstStyle/>
          <a:p>
            <a:r>
              <a:rPr lang="en-US" dirty="0"/>
              <a:t>Case 2, part 2</a:t>
            </a:r>
          </a:p>
        </p:txBody>
      </p:sp>
      <p:sp>
        <p:nvSpPr>
          <p:cNvPr id="3" name="Content Placeholder 2">
            <a:extLst>
              <a:ext uri="{FF2B5EF4-FFF2-40B4-BE49-F238E27FC236}">
                <a16:creationId xmlns:a16="http://schemas.microsoft.com/office/drawing/2014/main" id="{06AF7874-A32B-1336-BB80-BEA424C9C6E9}"/>
              </a:ext>
            </a:extLst>
          </p:cNvPr>
          <p:cNvSpPr>
            <a:spLocks noGrp="1"/>
          </p:cNvSpPr>
          <p:nvPr>
            <p:ph idx="1"/>
          </p:nvPr>
        </p:nvSpPr>
        <p:spPr/>
        <p:txBody>
          <a:bodyPr/>
          <a:lstStyle/>
          <a:p>
            <a:r>
              <a:rPr lang="en-US" dirty="0"/>
              <a:t>His agitation improved with treatment and he was discharged with a referral to your clinic. On presentation with you in your outpatient addiction clinic, he discloses that he had been using methamphetamine heavily and on an almost daily basis for much of the recent past. He mentions that he has bugs burrowing into his skin and crawling over him all the time. You do not notice any of these bugs - he says that other people never believe him about the bugs or can see them!</a:t>
            </a:r>
          </a:p>
        </p:txBody>
      </p:sp>
    </p:spTree>
    <p:extLst>
      <p:ext uri="{BB962C8B-B14F-4D97-AF65-F5344CB8AC3E}">
        <p14:creationId xmlns:p14="http://schemas.microsoft.com/office/powerpoint/2010/main" val="4116255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D6461-2001-BDDF-92B7-14D74C261D09}"/>
              </a:ext>
            </a:extLst>
          </p:cNvPr>
          <p:cNvSpPr>
            <a:spLocks noGrp="1"/>
          </p:cNvSpPr>
          <p:nvPr>
            <p:ph type="title"/>
          </p:nvPr>
        </p:nvSpPr>
        <p:spPr/>
        <p:txBody>
          <a:bodyPr/>
          <a:lstStyle/>
          <a:p>
            <a:r>
              <a:rPr lang="en-US" dirty="0"/>
              <a:t>DSM Definition of </a:t>
            </a:r>
            <a:r>
              <a:rPr lang="en-US" dirty="0" err="1"/>
              <a:t>StUD</a:t>
            </a:r>
            <a:r>
              <a:rPr lang="en-US" dirty="0"/>
              <a:t>: </a:t>
            </a:r>
          </a:p>
        </p:txBody>
      </p:sp>
      <p:sp>
        <p:nvSpPr>
          <p:cNvPr id="5" name="Content Placeholder 4">
            <a:extLst>
              <a:ext uri="{FF2B5EF4-FFF2-40B4-BE49-F238E27FC236}">
                <a16:creationId xmlns:a16="http://schemas.microsoft.com/office/drawing/2014/main" id="{E3C3BD67-5ACA-4172-8212-06CA05D49EC3}"/>
              </a:ext>
            </a:extLst>
          </p:cNvPr>
          <p:cNvSpPr>
            <a:spLocks noGrp="1"/>
          </p:cNvSpPr>
          <p:nvPr>
            <p:ph idx="1"/>
          </p:nvPr>
        </p:nvSpPr>
        <p:spPr>
          <a:xfrm>
            <a:off x="838200" y="1815702"/>
            <a:ext cx="7360920" cy="4828165"/>
          </a:xfrm>
        </p:spPr>
        <p:txBody>
          <a:bodyPr>
            <a:normAutofit fontScale="62500" lnSpcReduction="20000"/>
          </a:bodyPr>
          <a:lstStyle/>
          <a:p>
            <a:r>
              <a:rPr lang="en-US" dirty="0"/>
              <a:t>A pattern of stimulant use leading to clinically significant impairment as manifested by at least 2 of the following occurring withing in 12-month period:</a:t>
            </a:r>
          </a:p>
          <a:p>
            <a:pPr lvl="1"/>
            <a:r>
              <a:rPr lang="en-US" dirty="0">
                <a:solidFill>
                  <a:srgbClr val="00B0F0"/>
                </a:solidFill>
              </a:rPr>
              <a:t>Taken in larger amounts of over longer periods </a:t>
            </a:r>
          </a:p>
          <a:p>
            <a:pPr lvl="1"/>
            <a:r>
              <a:rPr lang="en-US" dirty="0">
                <a:solidFill>
                  <a:srgbClr val="00B0F0"/>
                </a:solidFill>
              </a:rPr>
              <a:t>Persistent desire or unsuccessful attempts to cut down/control use</a:t>
            </a:r>
          </a:p>
          <a:p>
            <a:pPr lvl="1"/>
            <a:r>
              <a:rPr lang="en-US" dirty="0">
                <a:solidFill>
                  <a:srgbClr val="00B0F0"/>
                </a:solidFill>
              </a:rPr>
              <a:t>Great deal of time spent in activities needed to obtain, use, or recover from use</a:t>
            </a:r>
          </a:p>
          <a:p>
            <a:pPr lvl="1"/>
            <a:r>
              <a:rPr lang="en-US" dirty="0">
                <a:solidFill>
                  <a:schemeClr val="bg1">
                    <a:lumMod val="50000"/>
                  </a:schemeClr>
                </a:solidFill>
              </a:rPr>
              <a:t>Recurrent use resulting in failure to fulfill obligations at work, </a:t>
            </a:r>
            <a:r>
              <a:rPr lang="en-US" dirty="0" err="1">
                <a:solidFill>
                  <a:schemeClr val="bg1">
                    <a:lumMod val="50000"/>
                  </a:schemeClr>
                </a:solidFill>
              </a:rPr>
              <a:t>school,or</a:t>
            </a:r>
            <a:r>
              <a:rPr lang="en-US" dirty="0">
                <a:solidFill>
                  <a:schemeClr val="bg1">
                    <a:lumMod val="50000"/>
                  </a:schemeClr>
                </a:solidFill>
              </a:rPr>
              <a:t> home</a:t>
            </a:r>
          </a:p>
          <a:p>
            <a:pPr lvl="1"/>
            <a:r>
              <a:rPr lang="en-US" dirty="0">
                <a:solidFill>
                  <a:schemeClr val="bg1">
                    <a:lumMod val="50000"/>
                  </a:schemeClr>
                </a:solidFill>
              </a:rPr>
              <a:t>Continued use despite recurrent social or interpersonal problems due to use</a:t>
            </a:r>
          </a:p>
          <a:p>
            <a:pPr lvl="1"/>
            <a:r>
              <a:rPr lang="en-US" dirty="0">
                <a:solidFill>
                  <a:schemeClr val="bg1">
                    <a:lumMod val="50000"/>
                  </a:schemeClr>
                </a:solidFill>
              </a:rPr>
              <a:t>Important social, occupational, and recreational activities are given up related to use</a:t>
            </a:r>
          </a:p>
          <a:p>
            <a:pPr lvl="1"/>
            <a:r>
              <a:rPr lang="en-US" dirty="0">
                <a:solidFill>
                  <a:schemeClr val="bg1">
                    <a:lumMod val="50000"/>
                  </a:schemeClr>
                </a:solidFill>
              </a:rPr>
              <a:t>Recurrent use in physically hazardous situations</a:t>
            </a:r>
          </a:p>
          <a:p>
            <a:pPr lvl="1"/>
            <a:r>
              <a:rPr lang="en-US" dirty="0">
                <a:solidFill>
                  <a:schemeClr val="bg1">
                    <a:lumMod val="50000"/>
                  </a:schemeClr>
                </a:solidFill>
              </a:rPr>
              <a:t>Recurrent use despite physical or psychological problems cause/exacerbated by use</a:t>
            </a:r>
          </a:p>
          <a:p>
            <a:pPr lvl="1"/>
            <a:r>
              <a:rPr lang="en-US" dirty="0">
                <a:solidFill>
                  <a:srgbClr val="002060"/>
                </a:solidFill>
              </a:rPr>
              <a:t>Craving/strong desire or urge to use</a:t>
            </a:r>
          </a:p>
          <a:p>
            <a:pPr lvl="1"/>
            <a:r>
              <a:rPr lang="en-US" dirty="0">
                <a:solidFill>
                  <a:srgbClr val="002060"/>
                </a:solidFill>
              </a:rPr>
              <a:t>Tolerance</a:t>
            </a:r>
          </a:p>
          <a:p>
            <a:pPr lvl="1"/>
            <a:r>
              <a:rPr lang="en-US" dirty="0">
                <a:solidFill>
                  <a:srgbClr val="002060"/>
                </a:solidFill>
              </a:rPr>
              <a:t>Withdrawal </a:t>
            </a:r>
          </a:p>
          <a:p>
            <a:r>
              <a:rPr lang="en-US" dirty="0"/>
              <a:t>Specifiers: early or sustained remission; if in a controlled environment; mild (2-3 </a:t>
            </a:r>
            <a:r>
              <a:rPr lang="en-US" dirty="0" err="1"/>
              <a:t>sx</a:t>
            </a:r>
            <a:r>
              <a:rPr lang="en-US" dirty="0"/>
              <a:t>), moderate (4-5 </a:t>
            </a:r>
            <a:r>
              <a:rPr lang="en-US" dirty="0" err="1"/>
              <a:t>sx</a:t>
            </a:r>
            <a:r>
              <a:rPr lang="en-US" dirty="0"/>
              <a:t>), severe (6+ </a:t>
            </a:r>
            <a:r>
              <a:rPr lang="en-US" dirty="0" err="1"/>
              <a:t>sx</a:t>
            </a:r>
            <a:r>
              <a:rPr lang="en-US" dirty="0"/>
              <a:t>)</a:t>
            </a:r>
          </a:p>
        </p:txBody>
      </p:sp>
      <p:pic>
        <p:nvPicPr>
          <p:cNvPr id="3" name="Picture 2">
            <a:extLst>
              <a:ext uri="{FF2B5EF4-FFF2-40B4-BE49-F238E27FC236}">
                <a16:creationId xmlns:a16="http://schemas.microsoft.com/office/drawing/2014/main" id="{FC86A8DC-C814-5C33-A105-0A960824154C}"/>
              </a:ext>
            </a:extLst>
          </p:cNvPr>
          <p:cNvPicPr>
            <a:picLocks noChangeAspect="1"/>
          </p:cNvPicPr>
          <p:nvPr/>
        </p:nvPicPr>
        <p:blipFill>
          <a:blip r:embed="rId3"/>
          <a:srcRect l="50357" t="61722" r="33089" b="8847"/>
          <a:stretch>
            <a:fillRect/>
          </a:stretch>
        </p:blipFill>
        <p:spPr>
          <a:xfrm>
            <a:off x="8625021" y="1690688"/>
            <a:ext cx="3371548" cy="3371548"/>
          </a:xfrm>
          <a:prstGeom prst="rect">
            <a:avLst/>
          </a:prstGeom>
        </p:spPr>
      </p:pic>
    </p:spTree>
    <p:extLst>
      <p:ext uri="{BB962C8B-B14F-4D97-AF65-F5344CB8AC3E}">
        <p14:creationId xmlns:p14="http://schemas.microsoft.com/office/powerpoint/2010/main" val="15998463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84987-0289-8E3A-1E49-88C1F02EFED0}"/>
              </a:ext>
            </a:extLst>
          </p:cNvPr>
          <p:cNvSpPr>
            <a:spLocks noGrp="1"/>
          </p:cNvSpPr>
          <p:nvPr>
            <p:ph type="title"/>
          </p:nvPr>
        </p:nvSpPr>
        <p:spPr/>
        <p:txBody>
          <a:bodyPr/>
          <a:lstStyle/>
          <a:p>
            <a:r>
              <a:rPr lang="en-US" dirty="0"/>
              <a:t>Discussion Questions</a:t>
            </a:r>
          </a:p>
        </p:txBody>
      </p:sp>
      <p:sp>
        <p:nvSpPr>
          <p:cNvPr id="3" name="Content Placeholder 2">
            <a:extLst>
              <a:ext uri="{FF2B5EF4-FFF2-40B4-BE49-F238E27FC236}">
                <a16:creationId xmlns:a16="http://schemas.microsoft.com/office/drawing/2014/main" id="{35241E68-B2CD-4CFE-9B91-E87420FED764}"/>
              </a:ext>
            </a:extLst>
          </p:cNvPr>
          <p:cNvSpPr>
            <a:spLocks noGrp="1"/>
          </p:cNvSpPr>
          <p:nvPr>
            <p:ph idx="1"/>
          </p:nvPr>
        </p:nvSpPr>
        <p:spPr/>
        <p:txBody>
          <a:bodyPr/>
          <a:lstStyle/>
          <a:p>
            <a:r>
              <a:rPr lang="en-US" dirty="0"/>
              <a:t>How would you further assess and treat him?</a:t>
            </a:r>
          </a:p>
          <a:p>
            <a:pPr marL="0" indent="0">
              <a:buNone/>
            </a:pPr>
            <a:endParaRPr lang="en-US" dirty="0"/>
          </a:p>
        </p:txBody>
      </p:sp>
    </p:spTree>
    <p:extLst>
      <p:ext uri="{BB962C8B-B14F-4D97-AF65-F5344CB8AC3E}">
        <p14:creationId xmlns:p14="http://schemas.microsoft.com/office/powerpoint/2010/main" val="11083207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37919-FF43-FDE1-FB9C-2E71FDA1BA23}"/>
              </a:ext>
            </a:extLst>
          </p:cNvPr>
          <p:cNvSpPr>
            <a:spLocks noGrp="1"/>
          </p:cNvSpPr>
          <p:nvPr>
            <p:ph type="title"/>
          </p:nvPr>
        </p:nvSpPr>
        <p:spPr/>
        <p:txBody>
          <a:bodyPr/>
          <a:lstStyle/>
          <a:p>
            <a:r>
              <a:rPr lang="en-US" dirty="0"/>
              <a:t>Case 3</a:t>
            </a:r>
          </a:p>
        </p:txBody>
      </p:sp>
      <p:sp>
        <p:nvSpPr>
          <p:cNvPr id="3" name="Content Placeholder 2">
            <a:extLst>
              <a:ext uri="{FF2B5EF4-FFF2-40B4-BE49-F238E27FC236}">
                <a16:creationId xmlns:a16="http://schemas.microsoft.com/office/drawing/2014/main" id="{7378E09F-ED1C-B46D-BDB1-07C6A429316E}"/>
              </a:ext>
            </a:extLst>
          </p:cNvPr>
          <p:cNvSpPr>
            <a:spLocks noGrp="1"/>
          </p:cNvSpPr>
          <p:nvPr>
            <p:ph idx="1"/>
          </p:nvPr>
        </p:nvSpPr>
        <p:spPr/>
        <p:txBody>
          <a:bodyPr>
            <a:normAutofit fontScale="92500" lnSpcReduction="10000"/>
          </a:bodyPr>
          <a:lstStyle/>
          <a:p>
            <a:r>
              <a:rPr lang="en-US" dirty="0"/>
              <a:t>You are seeing a patient with a </a:t>
            </a:r>
            <a:r>
              <a:rPr lang="en-US" dirty="0" err="1"/>
              <a:t>hx</a:t>
            </a:r>
            <a:r>
              <a:rPr lang="en-US" dirty="0"/>
              <a:t> of cocaine use disorder, in early remission, MDD, and insomnia. He completed residential rehab </a:t>
            </a:r>
            <a:r>
              <a:rPr lang="en-US" dirty="0" err="1"/>
              <a:t>tx</a:t>
            </a:r>
            <a:r>
              <a:rPr lang="en-US" dirty="0"/>
              <a:t> approx. 6 months ago and has been sober since then. He is currently being treated with Wellbutrin and mirtazapine at night. He reports that he recently got a job and is struggling to stay organized, keep up with the work and stay focused. He has been diagnosed with ADHD in the past and was treated for this in childhood. Mother presents with him and corroborates this, sharing that he struggled in school but did very well once he was put on Vyvanse. Pt reports generally good mood but beginning to be more frustrated with executive dysfunction struggles and worry about losing his job. </a:t>
            </a:r>
          </a:p>
        </p:txBody>
      </p:sp>
    </p:spTree>
    <p:extLst>
      <p:ext uri="{BB962C8B-B14F-4D97-AF65-F5344CB8AC3E}">
        <p14:creationId xmlns:p14="http://schemas.microsoft.com/office/powerpoint/2010/main" val="19437622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5C507-6CC8-B559-C410-FB052B37B3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BCBEF4-7B76-AB13-58D0-AD750328B9DF}"/>
              </a:ext>
            </a:extLst>
          </p:cNvPr>
          <p:cNvSpPr>
            <a:spLocks noGrp="1"/>
          </p:cNvSpPr>
          <p:nvPr>
            <p:ph type="title"/>
          </p:nvPr>
        </p:nvSpPr>
        <p:spPr/>
        <p:txBody>
          <a:bodyPr/>
          <a:lstStyle/>
          <a:p>
            <a:r>
              <a:rPr lang="en-US" dirty="0"/>
              <a:t>Discussion points</a:t>
            </a:r>
          </a:p>
        </p:txBody>
      </p:sp>
      <p:sp>
        <p:nvSpPr>
          <p:cNvPr id="3" name="Content Placeholder 2">
            <a:extLst>
              <a:ext uri="{FF2B5EF4-FFF2-40B4-BE49-F238E27FC236}">
                <a16:creationId xmlns:a16="http://schemas.microsoft.com/office/drawing/2014/main" id="{B2ED0916-289C-35B5-423A-CA4564E649F4}"/>
              </a:ext>
            </a:extLst>
          </p:cNvPr>
          <p:cNvSpPr>
            <a:spLocks noGrp="1"/>
          </p:cNvSpPr>
          <p:nvPr>
            <p:ph idx="1"/>
          </p:nvPr>
        </p:nvSpPr>
        <p:spPr>
          <a:xfrm>
            <a:off x="838200" y="2292985"/>
            <a:ext cx="10515600" cy="4297680"/>
          </a:xfrm>
        </p:spPr>
        <p:txBody>
          <a:bodyPr/>
          <a:lstStyle/>
          <a:p>
            <a:r>
              <a:rPr lang="en-US" dirty="0"/>
              <a:t>How would you assess and diagnose this patient?</a:t>
            </a:r>
          </a:p>
          <a:p>
            <a:pPr marL="0" indent="0">
              <a:buNone/>
            </a:pPr>
            <a:endParaRPr lang="en-US" dirty="0"/>
          </a:p>
          <a:p>
            <a:r>
              <a:rPr lang="en-US" dirty="0"/>
              <a:t>What treatment options would you consider?</a:t>
            </a:r>
          </a:p>
          <a:p>
            <a:endParaRPr lang="en-US" dirty="0"/>
          </a:p>
        </p:txBody>
      </p:sp>
    </p:spTree>
    <p:extLst>
      <p:ext uri="{BB962C8B-B14F-4D97-AF65-F5344CB8AC3E}">
        <p14:creationId xmlns:p14="http://schemas.microsoft.com/office/powerpoint/2010/main" val="17554649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39CE4-7AEB-377B-ADC3-AA03228DB714}"/>
              </a:ext>
            </a:extLst>
          </p:cNvPr>
          <p:cNvSpPr>
            <a:spLocks noGrp="1"/>
          </p:cNvSpPr>
          <p:nvPr>
            <p:ph type="title"/>
          </p:nvPr>
        </p:nvSpPr>
        <p:spPr/>
        <p:txBody>
          <a:bodyPr/>
          <a:lstStyle/>
          <a:p>
            <a:r>
              <a:rPr lang="en-US" dirty="0"/>
              <a:t>Summary </a:t>
            </a:r>
          </a:p>
        </p:txBody>
      </p:sp>
      <p:sp>
        <p:nvSpPr>
          <p:cNvPr id="3" name="Content Placeholder 2">
            <a:extLst>
              <a:ext uri="{FF2B5EF4-FFF2-40B4-BE49-F238E27FC236}">
                <a16:creationId xmlns:a16="http://schemas.microsoft.com/office/drawing/2014/main" id="{248FA36A-9BCA-32F4-D4A0-FD80B7FA8236}"/>
              </a:ext>
            </a:extLst>
          </p:cNvPr>
          <p:cNvSpPr>
            <a:spLocks noGrp="1"/>
          </p:cNvSpPr>
          <p:nvPr>
            <p:ph idx="1"/>
          </p:nvPr>
        </p:nvSpPr>
        <p:spPr/>
        <p:txBody>
          <a:bodyPr>
            <a:normAutofit fontScale="85000" lnSpcReduction="20000"/>
          </a:bodyPr>
          <a:lstStyle/>
          <a:p>
            <a:r>
              <a:rPr lang="en-US" dirty="0"/>
              <a:t>Assessing and treating stimulant use disorder and related conditions is challenging</a:t>
            </a:r>
          </a:p>
          <a:p>
            <a:r>
              <a:rPr lang="en-US" dirty="0"/>
              <a:t>Understand reasons behind use and address social barriers</a:t>
            </a:r>
          </a:p>
          <a:p>
            <a:r>
              <a:rPr lang="en-US" dirty="0"/>
              <a:t>Utilize ASAM/AAAP </a:t>
            </a:r>
            <a:r>
              <a:rPr lang="en-US" dirty="0" err="1"/>
              <a:t>StUD</a:t>
            </a:r>
            <a:r>
              <a:rPr lang="en-US" dirty="0"/>
              <a:t> clinical guidelines for guidance!</a:t>
            </a:r>
          </a:p>
          <a:p>
            <a:r>
              <a:rPr lang="en-US" dirty="0"/>
              <a:t>Effective treatments</a:t>
            </a:r>
          </a:p>
          <a:p>
            <a:pPr lvl="1"/>
            <a:r>
              <a:rPr lang="en-US" dirty="0"/>
              <a:t>Psychosocial treatments</a:t>
            </a:r>
          </a:p>
          <a:p>
            <a:pPr lvl="2"/>
            <a:r>
              <a:rPr lang="en-US" dirty="0"/>
              <a:t>CM, CBT, Community reinforcement, Matrix Model</a:t>
            </a:r>
          </a:p>
          <a:p>
            <a:pPr lvl="1"/>
            <a:r>
              <a:rPr lang="en-US" dirty="0"/>
              <a:t>Psychopharmacological </a:t>
            </a:r>
          </a:p>
          <a:p>
            <a:pPr lvl="2"/>
            <a:r>
              <a:rPr lang="en-US" dirty="0"/>
              <a:t>None FDA approved</a:t>
            </a:r>
          </a:p>
          <a:p>
            <a:pPr lvl="2"/>
            <a:r>
              <a:rPr lang="en-US" dirty="0"/>
              <a:t>Off label: bupropion, mirtazapine, consider psychostimulants with close monitoring</a:t>
            </a:r>
          </a:p>
          <a:p>
            <a:r>
              <a:rPr lang="en-US" dirty="0"/>
              <a:t>Treat co-occurring psychiatric and medical illnesses</a:t>
            </a:r>
          </a:p>
          <a:p>
            <a:r>
              <a:rPr lang="en-US" dirty="0"/>
              <a:t>Harm Reduction </a:t>
            </a:r>
          </a:p>
          <a:p>
            <a:endParaRPr lang="en-US" dirty="0"/>
          </a:p>
        </p:txBody>
      </p:sp>
    </p:spTree>
    <p:extLst>
      <p:ext uri="{BB962C8B-B14F-4D97-AF65-F5344CB8AC3E}">
        <p14:creationId xmlns:p14="http://schemas.microsoft.com/office/powerpoint/2010/main" val="19358533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30F571BA-1D42-3582-0F28-BB4B44A508A3}"/>
              </a:ext>
            </a:extLst>
          </p:cNvPr>
          <p:cNvPicPr>
            <a:picLocks noGrp="1" noChangeAspect="1"/>
          </p:cNvPicPr>
          <p:nvPr>
            <p:ph idx="1"/>
          </p:nvPr>
        </p:nvPicPr>
        <p:blipFill>
          <a:blip r:embed="rId2"/>
          <a:stretch>
            <a:fillRect/>
          </a:stretch>
        </p:blipFill>
        <p:spPr>
          <a:xfrm>
            <a:off x="4069732" y="1854379"/>
            <a:ext cx="3646131" cy="3559770"/>
          </a:xfrm>
        </p:spPr>
      </p:pic>
      <p:sp>
        <p:nvSpPr>
          <p:cNvPr id="6" name="TextBox 5">
            <a:extLst>
              <a:ext uri="{FF2B5EF4-FFF2-40B4-BE49-F238E27FC236}">
                <a16:creationId xmlns:a16="http://schemas.microsoft.com/office/drawing/2014/main" id="{5A6007A0-FE06-B3C2-60A6-84F66C70CCFC}"/>
              </a:ext>
            </a:extLst>
          </p:cNvPr>
          <p:cNvSpPr txBox="1"/>
          <p:nvPr/>
        </p:nvSpPr>
        <p:spPr>
          <a:xfrm>
            <a:off x="3897901" y="5577840"/>
            <a:ext cx="4152355" cy="400110"/>
          </a:xfrm>
          <a:prstGeom prst="rect">
            <a:avLst/>
          </a:prstGeom>
          <a:noFill/>
        </p:spPr>
        <p:txBody>
          <a:bodyPr wrap="none" rtlCol="0">
            <a:spAutoFit/>
          </a:bodyPr>
          <a:lstStyle/>
          <a:p>
            <a:r>
              <a:rPr lang="en-US" sz="2000" dirty="0">
                <a:solidFill>
                  <a:srgbClr val="000000"/>
                </a:solidFill>
              </a:rPr>
              <a:t>Christine.collins@lindnercenter.org</a:t>
            </a:r>
          </a:p>
        </p:txBody>
      </p:sp>
      <p:sp>
        <p:nvSpPr>
          <p:cNvPr id="8" name="Title 7">
            <a:extLst>
              <a:ext uri="{FF2B5EF4-FFF2-40B4-BE49-F238E27FC236}">
                <a16:creationId xmlns:a16="http://schemas.microsoft.com/office/drawing/2014/main" id="{7FEFF128-5F22-DEB3-AC24-0D581D3DF78C}"/>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35901495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502B4-5693-B800-6FD0-4133B95CD60F}"/>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24A16676-54C6-2942-B48E-4B7A1D4E7D0A}"/>
              </a:ext>
            </a:extLst>
          </p:cNvPr>
          <p:cNvSpPr>
            <a:spLocks noGrp="1"/>
          </p:cNvSpPr>
          <p:nvPr>
            <p:ph idx="1"/>
          </p:nvPr>
        </p:nvSpPr>
        <p:spPr>
          <a:xfrm>
            <a:off x="838200" y="1825625"/>
            <a:ext cx="10515600" cy="4667250"/>
          </a:xfrm>
        </p:spPr>
        <p:txBody>
          <a:bodyPr>
            <a:normAutofit fontScale="47500" lnSpcReduction="20000"/>
          </a:bodyPr>
          <a:lstStyle/>
          <a:p>
            <a:pPr marL="0" indent="0">
              <a:buNone/>
            </a:pPr>
            <a:r>
              <a:rPr lang="en-US" dirty="0"/>
              <a:t>The ASAM/AAAP Clinical Practice guideline on the Management of Stimulant Use Disorder, Oct 2023</a:t>
            </a:r>
          </a:p>
          <a:p>
            <a:pPr marL="0" indent="0">
              <a:buNone/>
            </a:pPr>
            <a:r>
              <a:rPr lang="en-US" b="1" dirty="0">
                <a:solidFill>
                  <a:srgbClr val="000000"/>
                </a:solidFill>
                <a:hlinkClick r:id="rId3"/>
              </a:rPr>
              <a:t>https://www.samhsa.gov/data/sites/default/files/reports/rpt47096/2023-nsduh-companion-report.pdf</a:t>
            </a:r>
            <a:endParaRPr lang="en-US" b="1" dirty="0">
              <a:solidFill>
                <a:srgbClr val="000000"/>
              </a:solidFill>
            </a:endParaRPr>
          </a:p>
          <a:p>
            <a:pPr marL="0" indent="0">
              <a:buNone/>
            </a:pPr>
            <a:r>
              <a:rPr lang="en-US" b="1" dirty="0">
                <a:solidFill>
                  <a:srgbClr val="000000"/>
                </a:solidFill>
                <a:hlinkClick r:id="rId4"/>
              </a:rPr>
              <a:t>https://www.samhsa.gov/data/sites/default/files/reports/rpt47095/National%20Report/National%20Report/2023-nsduh-annual-national.pdf</a:t>
            </a:r>
            <a:endParaRPr lang="en-US" b="1" dirty="0">
              <a:solidFill>
                <a:srgbClr val="000000"/>
              </a:solidFill>
            </a:endParaRPr>
          </a:p>
          <a:p>
            <a:pPr marL="0" indent="0">
              <a:buNone/>
            </a:pPr>
            <a:r>
              <a:rPr lang="en-US" b="1" dirty="0">
                <a:solidFill>
                  <a:srgbClr val="000000"/>
                </a:solidFill>
                <a:hlinkClick r:id="rId5"/>
              </a:rPr>
              <a:t>https://nida.nih.gov/research-topics/cocaine#long-term</a:t>
            </a:r>
            <a:endParaRPr lang="en-US" b="1" dirty="0">
              <a:solidFill>
                <a:srgbClr val="000000"/>
              </a:solidFill>
            </a:endParaRPr>
          </a:p>
          <a:p>
            <a:pPr marL="0" indent="0">
              <a:buNone/>
            </a:pPr>
            <a:r>
              <a:rPr lang="en-US" dirty="0"/>
              <a:t>Paz-Ramos, Miguel I., Cruz, Silvia L., &amp; Violante-Soria, Valeria. (2023). Amphetamine-type Stimulants: Novel Insights into their Actions and use Patterns. </a:t>
            </a:r>
            <a:r>
              <a:rPr lang="en-US" i="1" dirty="0" err="1"/>
              <a:t>Revista</a:t>
            </a:r>
            <a:r>
              <a:rPr lang="en-US" i="1" dirty="0"/>
              <a:t> de </a:t>
            </a:r>
            <a:r>
              <a:rPr lang="en-US" i="1" dirty="0" err="1"/>
              <a:t>investigación</a:t>
            </a:r>
            <a:r>
              <a:rPr lang="en-US" i="1" dirty="0"/>
              <a:t> </a:t>
            </a:r>
            <a:r>
              <a:rPr lang="en-US" i="1" dirty="0" err="1"/>
              <a:t>clínica</a:t>
            </a:r>
            <a:r>
              <a:rPr lang="en-US" dirty="0"/>
              <a:t>, </a:t>
            </a:r>
            <a:r>
              <a:rPr lang="en-US" i="1" dirty="0"/>
              <a:t>75</a:t>
            </a:r>
            <a:r>
              <a:rPr lang="en-US" dirty="0"/>
              <a:t>(3), 143-157. </a:t>
            </a:r>
            <a:r>
              <a:rPr lang="en-US" dirty="0" err="1"/>
              <a:t>Epub</a:t>
            </a:r>
            <a:r>
              <a:rPr lang="en-US" dirty="0"/>
              <a:t> 18 de </a:t>
            </a:r>
            <a:r>
              <a:rPr lang="en-US" dirty="0" err="1"/>
              <a:t>septiembre</a:t>
            </a:r>
            <a:r>
              <a:rPr lang="en-US" dirty="0"/>
              <a:t> de 2023.</a:t>
            </a:r>
            <a:r>
              <a:rPr lang="en-US" dirty="0">
                <a:hlinkClick r:id="rId6"/>
              </a:rPr>
              <a:t>https://doi.org/10.24875/ric.23000110</a:t>
            </a:r>
            <a:endParaRPr lang="en-US" dirty="0"/>
          </a:p>
          <a:p>
            <a:pPr marL="0" indent="0">
              <a:buNone/>
            </a:pPr>
            <a:r>
              <a:rPr lang="en-US" dirty="0">
                <a:solidFill>
                  <a:srgbClr val="000000"/>
                </a:solidFill>
              </a:rPr>
              <a:t>NIDA The Neurobiology of Drug Addiction </a:t>
            </a:r>
            <a:r>
              <a:rPr lang="en-US" dirty="0">
                <a:hlinkClick r:id="rId7"/>
              </a:rPr>
              <a:t>1922-the-neurobiology-of-drug-addiction.pdf</a:t>
            </a:r>
            <a:endParaRPr lang="en-US" dirty="0"/>
          </a:p>
          <a:p>
            <a:pPr marL="0" indent="0">
              <a:buNone/>
            </a:pPr>
            <a:r>
              <a:rPr lang="en-US" dirty="0"/>
              <a:t>Volkow ND, Michaelides M, Baler R. The Neuroscience of Drug Reward and Addiction. </a:t>
            </a:r>
            <a:r>
              <a:rPr lang="en-US" dirty="0" err="1"/>
              <a:t>Physiol</a:t>
            </a:r>
            <a:r>
              <a:rPr lang="en-US" dirty="0"/>
              <a:t> Rev. 2019 Oct 1;99(4):2115-2140. </a:t>
            </a:r>
            <a:r>
              <a:rPr lang="en-US" dirty="0" err="1"/>
              <a:t>doi</a:t>
            </a:r>
            <a:r>
              <a:rPr lang="en-US" dirty="0"/>
              <a:t>: 10.1152/physrev.00014.2018. PMID: 31507244; PMCID: PMC6890985.</a:t>
            </a:r>
          </a:p>
          <a:p>
            <a:pPr marL="0" indent="0">
              <a:buNone/>
            </a:pPr>
            <a:r>
              <a:rPr lang="en-US" dirty="0">
                <a:solidFill>
                  <a:srgbClr val="000000"/>
                </a:solidFill>
              </a:rPr>
              <a:t>TIP 33: How Stimulants Affect the Brain and Behavior </a:t>
            </a:r>
            <a:r>
              <a:rPr lang="en-US" dirty="0">
                <a:hlinkClick r:id="rId8"/>
              </a:rPr>
              <a:t>Chapter 2—How Stimulants Affect the Brain and Behavior - Treatment for Stimulant Use Disorders - NCBI Bookshelf</a:t>
            </a:r>
            <a:endParaRPr lang="en-US" dirty="0"/>
          </a:p>
          <a:p>
            <a:pPr marL="0" indent="0">
              <a:buNone/>
            </a:pPr>
            <a:r>
              <a:rPr lang="en-US" dirty="0">
                <a:hlinkClick r:id="rId9"/>
              </a:rPr>
              <a:t>2022+Unintentional+Drug+Overdose+Annual+Report.pdf</a:t>
            </a:r>
            <a:endParaRPr lang="en-US" dirty="0"/>
          </a:p>
          <a:p>
            <a:pPr marL="0" indent="0">
              <a:buNone/>
            </a:pPr>
            <a:r>
              <a:rPr lang="en-US" dirty="0">
                <a:solidFill>
                  <a:srgbClr val="000000"/>
                </a:solidFill>
              </a:rPr>
              <a:t>The ASAM Principles of Addiction Medicine, 5</a:t>
            </a:r>
            <a:r>
              <a:rPr lang="en-US" baseline="30000" dirty="0">
                <a:solidFill>
                  <a:srgbClr val="000000"/>
                </a:solidFill>
              </a:rPr>
              <a:t>th</a:t>
            </a:r>
            <a:r>
              <a:rPr lang="en-US" dirty="0">
                <a:solidFill>
                  <a:srgbClr val="000000"/>
                </a:solidFill>
              </a:rPr>
              <a:t> Ed. Chapters 10, 46, &amp; 52.</a:t>
            </a:r>
          </a:p>
          <a:p>
            <a:pPr marL="0" indent="0">
              <a:buNone/>
            </a:pPr>
            <a:r>
              <a:rPr lang="en-US" dirty="0" err="1"/>
              <a:t>Grelotti</a:t>
            </a:r>
            <a:r>
              <a:rPr lang="en-US" dirty="0"/>
              <a:t> DJ, Kanayama G, Pope HG Jr. Remission of persistent methamphetamine-induced psychosis after electroconvulsive therapy: presentation of a case and review of the literature. Am J Psychiatry. 2010 Jan;167(1):17-23. </a:t>
            </a:r>
            <a:r>
              <a:rPr lang="en-US" dirty="0" err="1"/>
              <a:t>doi</a:t>
            </a:r>
            <a:r>
              <a:rPr lang="en-US" dirty="0"/>
              <a:t>: 10.1176/appi.ajp.2009.08111695. PMID: 20068123.</a:t>
            </a:r>
          </a:p>
          <a:p>
            <a:pPr marL="0" indent="0">
              <a:buNone/>
            </a:pPr>
            <a:r>
              <a:rPr lang="en-US" dirty="0"/>
              <a:t>Tardelli VS, </a:t>
            </a:r>
            <a:r>
              <a:rPr lang="en-US" dirty="0" err="1"/>
              <a:t>Bisaga</a:t>
            </a:r>
            <a:r>
              <a:rPr lang="en-US" dirty="0"/>
              <a:t> A, </a:t>
            </a:r>
            <a:r>
              <a:rPr lang="en-US" dirty="0" err="1"/>
              <a:t>Arcadepani</a:t>
            </a:r>
            <a:r>
              <a:rPr lang="en-US" dirty="0"/>
              <a:t> FB, Gerra G, Levin FR, Fidalgo TM. Prescription psychostimulants for the treatment of stimulant use disorder: a systematic review and meta-analysis. Psychopharmacology (Berl). 2020;237(8):2233-2255. doi:10/ghxt5x </a:t>
            </a:r>
          </a:p>
          <a:p>
            <a:pPr marL="0" indent="0">
              <a:buNone/>
            </a:pPr>
            <a:endParaRPr lang="en-US" dirty="0">
              <a:solidFill>
                <a:srgbClr val="000000"/>
              </a:solidFill>
            </a:endParaRPr>
          </a:p>
        </p:txBody>
      </p:sp>
    </p:spTree>
    <p:extLst>
      <p:ext uri="{BB962C8B-B14F-4D97-AF65-F5344CB8AC3E}">
        <p14:creationId xmlns:p14="http://schemas.microsoft.com/office/powerpoint/2010/main" val="1724890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393D-C7EF-D33C-3379-EA4CA255A0D7}"/>
              </a:ext>
            </a:extLst>
          </p:cNvPr>
          <p:cNvSpPr>
            <a:spLocks noGrp="1"/>
          </p:cNvSpPr>
          <p:nvPr>
            <p:ph type="title"/>
          </p:nvPr>
        </p:nvSpPr>
        <p:spPr/>
        <p:txBody>
          <a:bodyPr/>
          <a:lstStyle/>
          <a:p>
            <a:r>
              <a:rPr lang="en-US" dirty="0"/>
              <a:t>Other stimulant-related disorders</a:t>
            </a:r>
          </a:p>
        </p:txBody>
      </p:sp>
      <p:sp>
        <p:nvSpPr>
          <p:cNvPr id="3" name="Content Placeholder 2">
            <a:extLst>
              <a:ext uri="{FF2B5EF4-FFF2-40B4-BE49-F238E27FC236}">
                <a16:creationId xmlns:a16="http://schemas.microsoft.com/office/drawing/2014/main" id="{C09FAE1E-9C7F-29E8-7C81-AB95D6C0D22B}"/>
              </a:ext>
            </a:extLst>
          </p:cNvPr>
          <p:cNvSpPr>
            <a:spLocks noGrp="1"/>
          </p:cNvSpPr>
          <p:nvPr>
            <p:ph idx="1"/>
          </p:nvPr>
        </p:nvSpPr>
        <p:spPr/>
        <p:txBody>
          <a:bodyPr/>
          <a:lstStyle/>
          <a:p>
            <a:r>
              <a:rPr lang="en-US" dirty="0"/>
              <a:t>Stimulant intoxication</a:t>
            </a:r>
          </a:p>
          <a:p>
            <a:r>
              <a:rPr lang="en-US" dirty="0"/>
              <a:t>Stimulant withdrawal</a:t>
            </a:r>
          </a:p>
          <a:p>
            <a:r>
              <a:rPr lang="en-US" dirty="0"/>
              <a:t>Stimulant-induced disorders:</a:t>
            </a:r>
          </a:p>
          <a:p>
            <a:pPr lvl="1"/>
            <a:r>
              <a:rPr lang="en-US" dirty="0"/>
              <a:t>Psychosis, bipolar disorder, depressive disorder, anxiety disorder, OCD, sleep disorder, sexual dysfunction, delirium </a:t>
            </a:r>
          </a:p>
          <a:p>
            <a:pPr marL="0" indent="0">
              <a:buNone/>
            </a:pPr>
            <a:endParaRPr lang="en-US" dirty="0"/>
          </a:p>
        </p:txBody>
      </p:sp>
    </p:spTree>
    <p:extLst>
      <p:ext uri="{BB962C8B-B14F-4D97-AF65-F5344CB8AC3E}">
        <p14:creationId xmlns:p14="http://schemas.microsoft.com/office/powerpoint/2010/main" val="3976726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A42D9-B449-7EDC-709B-728C078BB1CA}"/>
              </a:ext>
            </a:extLst>
          </p:cNvPr>
          <p:cNvSpPr>
            <a:spLocks noGrp="1"/>
          </p:cNvSpPr>
          <p:nvPr>
            <p:ph type="title"/>
          </p:nvPr>
        </p:nvSpPr>
        <p:spPr/>
        <p:txBody>
          <a:bodyPr/>
          <a:lstStyle/>
          <a:p>
            <a:r>
              <a:rPr lang="en-US" dirty="0"/>
              <a:t>Commonly used stimulants </a:t>
            </a:r>
          </a:p>
        </p:txBody>
      </p:sp>
      <p:sp>
        <p:nvSpPr>
          <p:cNvPr id="3" name="Content Placeholder 2">
            <a:extLst>
              <a:ext uri="{FF2B5EF4-FFF2-40B4-BE49-F238E27FC236}">
                <a16:creationId xmlns:a16="http://schemas.microsoft.com/office/drawing/2014/main" id="{BD303469-7D7E-A1D3-4422-7A90BF2D9656}"/>
              </a:ext>
            </a:extLst>
          </p:cNvPr>
          <p:cNvSpPr>
            <a:spLocks noGrp="1"/>
          </p:cNvSpPr>
          <p:nvPr>
            <p:ph idx="1"/>
          </p:nvPr>
        </p:nvSpPr>
        <p:spPr>
          <a:xfrm>
            <a:off x="838200" y="1825625"/>
            <a:ext cx="4658360" cy="4297680"/>
          </a:xfrm>
        </p:spPr>
        <p:txBody>
          <a:bodyPr>
            <a:normAutofit/>
          </a:bodyPr>
          <a:lstStyle/>
          <a:p>
            <a:r>
              <a:rPr lang="en-US" sz="1500" dirty="0"/>
              <a:t>Naturally occurring</a:t>
            </a:r>
          </a:p>
          <a:p>
            <a:pPr lvl="1"/>
            <a:r>
              <a:rPr lang="en-US" sz="1500" dirty="0"/>
              <a:t>Cocaine, ephedra, khat, crack (freebase)</a:t>
            </a:r>
          </a:p>
          <a:p>
            <a:r>
              <a:rPr lang="en-US" sz="1500" dirty="0"/>
              <a:t>Synthetic compounds</a:t>
            </a:r>
          </a:p>
          <a:p>
            <a:pPr lvl="1"/>
            <a:r>
              <a:rPr lang="en-US" sz="1500" dirty="0"/>
              <a:t>Methamphetamine</a:t>
            </a:r>
          </a:p>
          <a:p>
            <a:pPr lvl="1"/>
            <a:r>
              <a:rPr lang="en-US" sz="1500" dirty="0"/>
              <a:t>Prescribed for ADHD, narcolepsy, excessive daytime sleepiness, off label uses</a:t>
            </a:r>
          </a:p>
          <a:p>
            <a:pPr lvl="2"/>
            <a:r>
              <a:rPr lang="en-US" sz="1500" dirty="0"/>
              <a:t>Amphetamine</a:t>
            </a:r>
          </a:p>
          <a:p>
            <a:pPr lvl="2"/>
            <a:r>
              <a:rPr lang="en-US" sz="1500" dirty="0"/>
              <a:t>Methylphenidate</a:t>
            </a:r>
          </a:p>
          <a:p>
            <a:pPr lvl="2"/>
            <a:r>
              <a:rPr lang="en-US" sz="1500" dirty="0"/>
              <a:t>Modafinil* </a:t>
            </a:r>
          </a:p>
          <a:p>
            <a:pPr lvl="1"/>
            <a:r>
              <a:rPr lang="en-US" sz="1500" dirty="0"/>
              <a:t>OTC for decongestion and bronchodilation</a:t>
            </a:r>
          </a:p>
          <a:p>
            <a:pPr lvl="2"/>
            <a:r>
              <a:rPr lang="en-US" sz="1500" dirty="0"/>
              <a:t>pseudoephedrine</a:t>
            </a:r>
          </a:p>
          <a:p>
            <a:r>
              <a:rPr lang="en-US" sz="1500" dirty="0"/>
              <a:t>Others with stimulant effects</a:t>
            </a:r>
          </a:p>
          <a:p>
            <a:pPr lvl="1"/>
            <a:r>
              <a:rPr lang="en-US" sz="1500" dirty="0"/>
              <a:t>Caffeine</a:t>
            </a:r>
          </a:p>
          <a:p>
            <a:pPr lvl="1"/>
            <a:r>
              <a:rPr lang="en-US" sz="1500" dirty="0"/>
              <a:t>MDMA</a:t>
            </a:r>
          </a:p>
        </p:txBody>
      </p:sp>
      <p:pic>
        <p:nvPicPr>
          <p:cNvPr id="7" name="Picture 6">
            <a:extLst>
              <a:ext uri="{FF2B5EF4-FFF2-40B4-BE49-F238E27FC236}">
                <a16:creationId xmlns:a16="http://schemas.microsoft.com/office/drawing/2014/main" id="{A851E92F-60C0-6779-F92A-667021738726}"/>
              </a:ext>
            </a:extLst>
          </p:cNvPr>
          <p:cNvPicPr>
            <a:picLocks noChangeAspect="1"/>
          </p:cNvPicPr>
          <p:nvPr/>
        </p:nvPicPr>
        <p:blipFill>
          <a:blip r:embed="rId3"/>
          <a:srcRect l="12686" t="23555" r="40555" b="8000"/>
          <a:stretch>
            <a:fillRect/>
          </a:stretch>
        </p:blipFill>
        <p:spPr>
          <a:xfrm>
            <a:off x="6786880" y="1310640"/>
            <a:ext cx="5130800" cy="4693920"/>
          </a:xfrm>
          <a:prstGeom prst="rect">
            <a:avLst/>
          </a:prstGeom>
        </p:spPr>
      </p:pic>
      <p:sp>
        <p:nvSpPr>
          <p:cNvPr id="8" name="TextBox 7">
            <a:extLst>
              <a:ext uri="{FF2B5EF4-FFF2-40B4-BE49-F238E27FC236}">
                <a16:creationId xmlns:a16="http://schemas.microsoft.com/office/drawing/2014/main" id="{A643F881-EAF7-4274-27C7-A572DDD18FDC}"/>
              </a:ext>
            </a:extLst>
          </p:cNvPr>
          <p:cNvSpPr txBox="1"/>
          <p:nvPr/>
        </p:nvSpPr>
        <p:spPr>
          <a:xfrm>
            <a:off x="4981166" y="6177290"/>
            <a:ext cx="6936514" cy="261610"/>
          </a:xfrm>
          <a:prstGeom prst="rect">
            <a:avLst/>
          </a:prstGeom>
          <a:noFill/>
        </p:spPr>
        <p:txBody>
          <a:bodyPr wrap="none" rtlCol="0">
            <a:spAutoFit/>
          </a:bodyPr>
          <a:lstStyle/>
          <a:p>
            <a:r>
              <a:rPr lang="en-US" sz="1100" dirty="0">
                <a:hlinkClick r:id="rId4"/>
              </a:rPr>
              <a:t>Chemical structures of β -phenylethylamine (numbered), amphetamine, and... | Download Scientific Diagram</a:t>
            </a:r>
            <a:endParaRPr lang="en-US" sz="1100" dirty="0"/>
          </a:p>
        </p:txBody>
      </p:sp>
      <p:pic>
        <p:nvPicPr>
          <p:cNvPr id="9" name="Picture 2" descr="New Ingredient in Cocaine Vaccine Shows Promise in Mouse Study | Duke Health">
            <a:extLst>
              <a:ext uri="{FF2B5EF4-FFF2-40B4-BE49-F238E27FC236}">
                <a16:creationId xmlns:a16="http://schemas.microsoft.com/office/drawing/2014/main" id="{2E8BDAB6-036D-0663-9EDA-F49EDD3703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349375" y="1771641"/>
            <a:ext cx="1244465" cy="9955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5494C8DF-4106-7ADD-6C11-DECB33BD13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2297" y="2978894"/>
            <a:ext cx="1118619" cy="9955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Equate Non-Drowsy Sinus and Congestion Pseudoephedrine HCI 30 mg Maximum  Strength Tablets, 48 Count, Compare to Sudafed® Sinus Congestion Active  Ingredient HSA/FSA Eligible - Walmart.com">
            <a:extLst>
              <a:ext uri="{FF2B5EF4-FFF2-40B4-BE49-F238E27FC236}">
                <a16:creationId xmlns:a16="http://schemas.microsoft.com/office/drawing/2014/main" id="{F70C2DB8-5007-1AFB-1F9C-5629E98FE36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318" t="19404" r="4881" b="20493"/>
          <a:stretch>
            <a:fillRect/>
          </a:stretch>
        </p:blipFill>
        <p:spPr bwMode="auto">
          <a:xfrm>
            <a:off x="3691683" y="5151028"/>
            <a:ext cx="1289483" cy="85353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8A548B0E-D724-FF01-D79B-999D6BF6CC18}"/>
              </a:ext>
            </a:extLst>
          </p:cNvPr>
          <p:cNvPicPr>
            <a:picLocks noChangeAspect="1"/>
          </p:cNvPicPr>
          <p:nvPr/>
        </p:nvPicPr>
        <p:blipFill>
          <a:blip r:embed="rId8"/>
          <a:srcRect l="61759" t="40350" r="9259" b="31704"/>
          <a:stretch>
            <a:fillRect/>
          </a:stretch>
        </p:blipFill>
        <p:spPr>
          <a:xfrm>
            <a:off x="5405121" y="4186146"/>
            <a:ext cx="1466668" cy="883921"/>
          </a:xfrm>
          <a:prstGeom prst="rect">
            <a:avLst/>
          </a:prstGeom>
        </p:spPr>
      </p:pic>
    </p:spTree>
    <p:extLst>
      <p:ext uri="{BB962C8B-B14F-4D97-AF65-F5344CB8AC3E}">
        <p14:creationId xmlns:p14="http://schemas.microsoft.com/office/powerpoint/2010/main" val="3740812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8183C-2A28-2D6E-65EA-1C83247425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D02FD4-F783-9C85-7C56-2DDB4D10CAC9}"/>
              </a:ext>
            </a:extLst>
          </p:cNvPr>
          <p:cNvSpPr>
            <a:spLocks noGrp="1"/>
          </p:cNvSpPr>
          <p:nvPr>
            <p:ph type="title"/>
          </p:nvPr>
        </p:nvSpPr>
        <p:spPr/>
        <p:txBody>
          <a:bodyPr/>
          <a:lstStyle/>
          <a:p>
            <a:r>
              <a:rPr lang="en-US" dirty="0"/>
              <a:t>Neuropharmacology of Stimulants</a:t>
            </a:r>
          </a:p>
        </p:txBody>
      </p:sp>
      <p:pic>
        <p:nvPicPr>
          <p:cNvPr id="1026" name="Picture 2">
            <a:extLst>
              <a:ext uri="{FF2B5EF4-FFF2-40B4-BE49-F238E27FC236}">
                <a16:creationId xmlns:a16="http://schemas.microsoft.com/office/drawing/2014/main" id="{D9B87D66-9833-9928-A0EE-66B28B83EF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2603" y="3284512"/>
            <a:ext cx="2737131" cy="26506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30EB4B6-8D25-20B8-06E5-7F7DE5F6426D}"/>
              </a:ext>
            </a:extLst>
          </p:cNvPr>
          <p:cNvPicPr>
            <a:picLocks noChangeAspect="1"/>
          </p:cNvPicPr>
          <p:nvPr/>
        </p:nvPicPr>
        <p:blipFill>
          <a:blip r:embed="rId4"/>
          <a:stretch>
            <a:fillRect/>
          </a:stretch>
        </p:blipFill>
        <p:spPr>
          <a:xfrm>
            <a:off x="2468880" y="3284512"/>
            <a:ext cx="4025909" cy="2913800"/>
          </a:xfrm>
          <a:prstGeom prst="rect">
            <a:avLst/>
          </a:prstGeom>
        </p:spPr>
      </p:pic>
      <p:sp>
        <p:nvSpPr>
          <p:cNvPr id="5" name="Content Placeholder 4">
            <a:extLst>
              <a:ext uri="{FF2B5EF4-FFF2-40B4-BE49-F238E27FC236}">
                <a16:creationId xmlns:a16="http://schemas.microsoft.com/office/drawing/2014/main" id="{E978847B-47B0-DD04-5E7C-68D143072CB9}"/>
              </a:ext>
            </a:extLst>
          </p:cNvPr>
          <p:cNvSpPr>
            <a:spLocks noGrp="1"/>
          </p:cNvSpPr>
          <p:nvPr>
            <p:ph idx="1"/>
          </p:nvPr>
        </p:nvSpPr>
        <p:spPr>
          <a:xfrm>
            <a:off x="1181788" y="2093532"/>
            <a:ext cx="5770944" cy="4297680"/>
          </a:xfrm>
        </p:spPr>
        <p:txBody>
          <a:bodyPr/>
          <a:lstStyle/>
          <a:p>
            <a:pPr lvl="1"/>
            <a:r>
              <a:rPr lang="en-US" dirty="0"/>
              <a:t>increase activity of DA, NE, and SE in the CNS and PNS</a:t>
            </a:r>
          </a:p>
          <a:p>
            <a:endParaRPr lang="en-US" dirty="0"/>
          </a:p>
        </p:txBody>
      </p:sp>
    </p:spTree>
    <p:extLst>
      <p:ext uri="{BB962C8B-B14F-4D97-AF65-F5344CB8AC3E}">
        <p14:creationId xmlns:p14="http://schemas.microsoft.com/office/powerpoint/2010/main" val="2130015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546FA-E85F-F34A-E6A3-C7D5CB02394E}"/>
              </a:ext>
            </a:extLst>
          </p:cNvPr>
          <p:cNvSpPr>
            <a:spLocks noGrp="1"/>
          </p:cNvSpPr>
          <p:nvPr>
            <p:ph type="title"/>
          </p:nvPr>
        </p:nvSpPr>
        <p:spPr/>
        <p:txBody>
          <a:bodyPr/>
          <a:lstStyle/>
          <a:p>
            <a:r>
              <a:rPr lang="en-US" dirty="0"/>
              <a:t>More on neuropharmacology</a:t>
            </a:r>
          </a:p>
        </p:txBody>
      </p:sp>
      <p:sp>
        <p:nvSpPr>
          <p:cNvPr id="3" name="Content Placeholder 2">
            <a:extLst>
              <a:ext uri="{FF2B5EF4-FFF2-40B4-BE49-F238E27FC236}">
                <a16:creationId xmlns:a16="http://schemas.microsoft.com/office/drawing/2014/main" id="{45EC46B4-E33F-848C-2EB4-30DEADC03CDF}"/>
              </a:ext>
            </a:extLst>
          </p:cNvPr>
          <p:cNvSpPr>
            <a:spLocks noGrp="1"/>
          </p:cNvSpPr>
          <p:nvPr>
            <p:ph idx="1"/>
          </p:nvPr>
        </p:nvSpPr>
        <p:spPr/>
        <p:txBody>
          <a:bodyPr/>
          <a:lstStyle/>
          <a:p>
            <a:r>
              <a:rPr lang="en-US" dirty="0"/>
              <a:t>Causes increased dopamine release directly into the mesolimbic, neocortical, and nigrostriatal pathways.</a:t>
            </a:r>
          </a:p>
          <a:p>
            <a:r>
              <a:rPr lang="en-US" dirty="0"/>
              <a:t>Directly increase DA transmission in the </a:t>
            </a:r>
            <a:r>
              <a:rPr lang="en-US" dirty="0" err="1"/>
              <a:t>NAc</a:t>
            </a:r>
            <a:endParaRPr lang="en-US" dirty="0"/>
          </a:p>
        </p:txBody>
      </p:sp>
      <p:sp>
        <p:nvSpPr>
          <p:cNvPr id="5" name="TextBox 4">
            <a:extLst>
              <a:ext uri="{FF2B5EF4-FFF2-40B4-BE49-F238E27FC236}">
                <a16:creationId xmlns:a16="http://schemas.microsoft.com/office/drawing/2014/main" id="{6F108D8C-4354-EC36-BB6C-EA0A18BDFA29}"/>
              </a:ext>
            </a:extLst>
          </p:cNvPr>
          <p:cNvSpPr txBox="1"/>
          <p:nvPr/>
        </p:nvSpPr>
        <p:spPr>
          <a:xfrm>
            <a:off x="838200" y="6031210"/>
            <a:ext cx="6094070" cy="400110"/>
          </a:xfrm>
          <a:prstGeom prst="rect">
            <a:avLst/>
          </a:prstGeom>
          <a:noFill/>
        </p:spPr>
        <p:txBody>
          <a:bodyPr wrap="square">
            <a:spAutoFit/>
          </a:bodyPr>
          <a:lstStyle/>
          <a:p>
            <a:r>
              <a:rPr lang="en-US" sz="1000" b="0" i="0" dirty="0">
                <a:solidFill>
                  <a:srgbClr val="222222"/>
                </a:solidFill>
                <a:effectLst/>
              </a:rPr>
              <a:t>Picture from: </a:t>
            </a:r>
            <a:r>
              <a:rPr lang="en-US" sz="1000" dirty="0">
                <a:solidFill>
                  <a:srgbClr val="000000"/>
                </a:solidFill>
              </a:rPr>
              <a:t>J. Kuhar, M. (2010). Cocaine. In: </a:t>
            </a:r>
            <a:r>
              <a:rPr lang="en-US" sz="1000" dirty="0" err="1">
                <a:solidFill>
                  <a:srgbClr val="000000"/>
                </a:solidFill>
              </a:rPr>
              <a:t>Stolerman</a:t>
            </a:r>
            <a:r>
              <a:rPr lang="en-US" sz="1000" dirty="0">
                <a:solidFill>
                  <a:srgbClr val="000000"/>
                </a:solidFill>
              </a:rPr>
              <a:t>, I.P. (eds) Encyclopedia of Psychopharmacology. Springer, Berlin, Heidelberg. https://doi.org/10.1007/978-3-540-68706-1_143</a:t>
            </a:r>
          </a:p>
        </p:txBody>
      </p:sp>
      <p:pic>
        <p:nvPicPr>
          <p:cNvPr id="2052" name="Picture 4" descr="Cocaine | SpringerLink">
            <a:extLst>
              <a:ext uri="{FF2B5EF4-FFF2-40B4-BE49-F238E27FC236}">
                <a16:creationId xmlns:a16="http://schemas.microsoft.com/office/drawing/2014/main" id="{2761C875-1E0D-72A9-81B7-CCBFF0AAC2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7735" y="3475841"/>
            <a:ext cx="4495800" cy="22288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ox], EXHIBIT 2.5. Acute Effects of Methamphetamine on Dopamine  Transmission - Treatment for Stimulant Use Disorders - NCBI Bookshelf">
            <a:extLst>
              <a:ext uri="{FF2B5EF4-FFF2-40B4-BE49-F238E27FC236}">
                <a16:creationId xmlns:a16="http://schemas.microsoft.com/office/drawing/2014/main" id="{46AA9F71-7E79-8E24-CD83-1EFFDE8007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1099" y="2809406"/>
            <a:ext cx="2460203" cy="309946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8B6E37C-E574-4746-0561-08DB25CC2509}"/>
              </a:ext>
            </a:extLst>
          </p:cNvPr>
          <p:cNvSpPr txBox="1"/>
          <p:nvPr/>
        </p:nvSpPr>
        <p:spPr>
          <a:xfrm>
            <a:off x="7211029" y="5908875"/>
            <a:ext cx="4780344" cy="984885"/>
          </a:xfrm>
          <a:prstGeom prst="rect">
            <a:avLst/>
          </a:prstGeom>
          <a:noFill/>
        </p:spPr>
        <p:txBody>
          <a:bodyPr wrap="square" rtlCol="0">
            <a:spAutoFit/>
          </a:bodyPr>
          <a:lstStyle/>
          <a:p>
            <a:r>
              <a:rPr lang="en-US" sz="1000" dirty="0">
                <a:solidFill>
                  <a:srgbClr val="000000"/>
                </a:solidFill>
              </a:rPr>
              <a:t>From: Treatment for Stimulant Use Disorders: Updated 2021 [Internet]. Chapter 2.</a:t>
            </a:r>
          </a:p>
          <a:p>
            <a:r>
              <a:rPr lang="en-US" sz="1000" dirty="0">
                <a:solidFill>
                  <a:srgbClr val="000000"/>
                </a:solidFill>
              </a:rPr>
              <a:t>Treatment Improvement Protocol (TIP) Series, No. 33.</a:t>
            </a:r>
          </a:p>
          <a:p>
            <a:r>
              <a:rPr lang="en-US" sz="1000" dirty="0">
                <a:solidFill>
                  <a:srgbClr val="000000"/>
                </a:solidFill>
              </a:rPr>
              <a:t>Rockville (MD): </a:t>
            </a:r>
            <a:r>
              <a:rPr lang="en-US" sz="1000" dirty="0">
                <a:solidFill>
                  <a:srgbClr val="000000"/>
                </a:solidFill>
                <a:hlinkClick r:id="rId5">
                  <a:extLst>
                    <a:ext uri="{A12FA001-AC4F-418D-AE19-62706E023703}">
                      <ahyp:hlinkClr xmlns:ahyp="http://schemas.microsoft.com/office/drawing/2018/hyperlinkcolor" val="tx"/>
                    </a:ext>
                  </a:extLst>
                </a:hlinkClick>
              </a:rPr>
              <a:t>Substance Abuse and Mental Health Services Administration (US)</a:t>
            </a:r>
            <a:r>
              <a:rPr lang="en-US" sz="1000" dirty="0">
                <a:solidFill>
                  <a:srgbClr val="000000"/>
                </a:solidFill>
              </a:rPr>
              <a:t>; 1999</a:t>
            </a:r>
            <a:r>
              <a:rPr lang="en-US" sz="1000" dirty="0"/>
              <a:t>.</a:t>
            </a:r>
          </a:p>
          <a:p>
            <a:endParaRPr lang="en-US" dirty="0"/>
          </a:p>
        </p:txBody>
      </p:sp>
    </p:spTree>
    <p:extLst>
      <p:ext uri="{BB962C8B-B14F-4D97-AF65-F5344CB8AC3E}">
        <p14:creationId xmlns:p14="http://schemas.microsoft.com/office/powerpoint/2010/main" val="474458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78B9E-2A6C-3675-FC05-D0AE9B94597D}"/>
              </a:ext>
            </a:extLst>
          </p:cNvPr>
          <p:cNvSpPr>
            <a:spLocks noGrp="1"/>
          </p:cNvSpPr>
          <p:nvPr>
            <p:ph type="title"/>
          </p:nvPr>
        </p:nvSpPr>
        <p:spPr/>
        <p:txBody>
          <a:bodyPr/>
          <a:lstStyle/>
          <a:p>
            <a:r>
              <a:rPr lang="en-US" dirty="0"/>
              <a:t>Risk for addiction </a:t>
            </a:r>
          </a:p>
        </p:txBody>
      </p:sp>
      <p:sp>
        <p:nvSpPr>
          <p:cNvPr id="3" name="Content Placeholder 2">
            <a:extLst>
              <a:ext uri="{FF2B5EF4-FFF2-40B4-BE49-F238E27FC236}">
                <a16:creationId xmlns:a16="http://schemas.microsoft.com/office/drawing/2014/main" id="{AE32A983-59E5-75FA-AD12-CF95037EB7E6}"/>
              </a:ext>
            </a:extLst>
          </p:cNvPr>
          <p:cNvSpPr>
            <a:spLocks noGrp="1"/>
          </p:cNvSpPr>
          <p:nvPr>
            <p:ph idx="1"/>
          </p:nvPr>
        </p:nvSpPr>
        <p:spPr/>
        <p:txBody>
          <a:bodyPr>
            <a:normAutofit/>
          </a:bodyPr>
          <a:lstStyle/>
          <a:p>
            <a:r>
              <a:rPr lang="en-US" dirty="0"/>
              <a:t>Stimulants have a HIGH RISK for addiction potential</a:t>
            </a:r>
          </a:p>
          <a:p>
            <a:pPr lvl="1"/>
            <a:r>
              <a:rPr lang="en-US" dirty="0"/>
              <a:t>1 in 6 people who use cocaine have risk for dependence and addiction </a:t>
            </a:r>
          </a:p>
          <a:p>
            <a:pPr lvl="1"/>
            <a:r>
              <a:rPr lang="en-US" dirty="0"/>
              <a:t>1 in 9 people who use prescription stimulants for non medical reasons are at risk for dependence and addiction</a:t>
            </a:r>
          </a:p>
          <a:p>
            <a:r>
              <a:rPr lang="en-US" dirty="0"/>
              <a:t>High addictive potential with IV and smoked routes due to faster rate of drug delivery to brain, faster onset of high, and rapid decline</a:t>
            </a:r>
          </a:p>
        </p:txBody>
      </p:sp>
    </p:spTree>
    <p:extLst>
      <p:ext uri="{BB962C8B-B14F-4D97-AF65-F5344CB8AC3E}">
        <p14:creationId xmlns:p14="http://schemas.microsoft.com/office/powerpoint/2010/main" val="3267753227"/>
      </p:ext>
    </p:extLst>
  </p:cSld>
  <p:clrMapOvr>
    <a:masterClrMapping/>
  </p:clrMapOvr>
</p:sld>
</file>

<file path=ppt/theme/theme1.xml><?xml version="1.0" encoding="utf-8"?>
<a:theme xmlns:a="http://schemas.openxmlformats.org/drawingml/2006/main" name="Office Theme">
  <a:themeElements>
    <a:clrScheme name="LCOH ">
      <a:dk1>
        <a:srgbClr val="FFEFCD"/>
      </a:dk1>
      <a:lt1>
        <a:srgbClr val="FFFFFF"/>
      </a:lt1>
      <a:dk2>
        <a:srgbClr val="0E2841"/>
      </a:dk2>
      <a:lt2>
        <a:srgbClr val="FEFFFF"/>
      </a:lt2>
      <a:accent1>
        <a:srgbClr val="EAB136"/>
      </a:accent1>
      <a:accent2>
        <a:srgbClr val="C35C30"/>
      </a:accent2>
      <a:accent3>
        <a:srgbClr val="105150"/>
      </a:accent3>
      <a:accent4>
        <a:srgbClr val="A34E33"/>
      </a:accent4>
      <a:accent5>
        <a:srgbClr val="FFEFCD"/>
      </a:accent5>
      <a:accent6>
        <a:srgbClr val="1A1F4F"/>
      </a:accent6>
      <a:hlink>
        <a:srgbClr val="A34E33"/>
      </a:hlink>
      <a:folHlink>
        <a:srgbClr val="C35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c7a0dde-e985-41b9-9a15-c635db902901">
      <Terms xmlns="http://schemas.microsoft.com/office/infopath/2007/PartnerControls"/>
    </lcf76f155ced4ddcb4097134ff3c332f>
    <TaxCatchAll xmlns="ee2e2610-f554-4b41-870a-fb6edcb9027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FE21E2D644AA44EB006FF5FF9E4F629" ma:contentTypeVersion="11" ma:contentTypeDescription="Create a new document." ma:contentTypeScope="" ma:versionID="548f918d85a6fc6c8cd87cf9bf41f3c2">
  <xsd:schema xmlns:xsd="http://www.w3.org/2001/XMLSchema" xmlns:xs="http://www.w3.org/2001/XMLSchema" xmlns:p="http://schemas.microsoft.com/office/2006/metadata/properties" xmlns:ns2="fc7a0dde-e985-41b9-9a15-c635db902901" xmlns:ns3="ee2e2610-f554-4b41-870a-fb6edcb9027b" targetNamespace="http://schemas.microsoft.com/office/2006/metadata/properties" ma:root="true" ma:fieldsID="bccbec01c7ac931bd26060bbbe88aa72" ns2:_="" ns3:_="">
    <xsd:import namespace="fc7a0dde-e985-41b9-9a15-c635db902901"/>
    <xsd:import namespace="ee2e2610-f554-4b41-870a-fb6edcb9027b"/>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7a0dde-e985-41b9-9a15-c635db902901"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af7aff6-1045-4cdc-8be4-14b190f84f79"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2e2610-f554-4b41-870a-fb6edcb9027b"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2a6366e-a637-45a0-b923-6390fe385b3f}" ma:internalName="TaxCatchAll" ma:showField="CatchAllData" ma:web="ee2e2610-f554-4b41-870a-fb6edcb9027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A2D6CF3-3071-4EBA-B451-30A7AFEC9D95}">
  <ds:schemaRefs>
    <ds:schemaRef ds:uri="http://schemas.microsoft.com/sharepoint/v3/contenttype/forms"/>
  </ds:schemaRefs>
</ds:datastoreItem>
</file>

<file path=customXml/itemProps2.xml><?xml version="1.0" encoding="utf-8"?>
<ds:datastoreItem xmlns:ds="http://schemas.openxmlformats.org/officeDocument/2006/customXml" ds:itemID="{B7165D53-E1AD-41F3-B008-CDD38E7A3AE5}">
  <ds:schemaRefs>
    <ds:schemaRef ds:uri="ee2e2610-f554-4b41-870a-fb6edcb9027b"/>
    <ds:schemaRef ds:uri="http://schemas.microsoft.com/office/2006/metadata/properties"/>
    <ds:schemaRef ds:uri="fc7a0dde-e985-41b9-9a15-c635db902901"/>
    <ds:schemaRef ds:uri="http://www.w3.org/XML/1998/namespace"/>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CE2D6C1E-7CD4-4939-B668-444E477922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c7a0dde-e985-41b9-9a15-c635db902901"/>
    <ds:schemaRef ds:uri="ee2e2610-f554-4b41-870a-fb6edcb902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28575</TotalTime>
  <Words>8953</Words>
  <Application>Microsoft Office PowerPoint</Application>
  <PresentationFormat>Widescreen</PresentationFormat>
  <Paragraphs>665</Paragraphs>
  <Slides>45</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Aptos</vt:lpstr>
      <vt:lpstr>Wingdings</vt:lpstr>
      <vt:lpstr>Arial</vt:lpstr>
      <vt:lpstr>Tenor Sans</vt:lpstr>
      <vt:lpstr>Open Sans</vt:lpstr>
      <vt:lpstr>Office Theme</vt:lpstr>
      <vt:lpstr>Management of Stimulant Use Disorder</vt:lpstr>
      <vt:lpstr>PowerPoint Presentation</vt:lpstr>
      <vt:lpstr>Learning Objectives</vt:lpstr>
      <vt:lpstr>DSM Definition of StUD: </vt:lpstr>
      <vt:lpstr>Other stimulant-related disorders</vt:lpstr>
      <vt:lpstr>Commonly used stimulants </vt:lpstr>
      <vt:lpstr>Neuropharmacology of Stimulants</vt:lpstr>
      <vt:lpstr>More on neuropharmacology</vt:lpstr>
      <vt:lpstr>Risk for addiction </vt:lpstr>
      <vt:lpstr>Significance of the problem</vt:lpstr>
      <vt:lpstr>Stats in Ohio</vt:lpstr>
      <vt:lpstr>Intended effects: reasons for use</vt:lpstr>
      <vt:lpstr>Stimulant Intoxication </vt:lpstr>
      <vt:lpstr>Stimulant Withdrawal </vt:lpstr>
      <vt:lpstr>Adverse Medical Complications</vt:lpstr>
      <vt:lpstr>Adverse Psychiatric Complications</vt:lpstr>
      <vt:lpstr>Stimulant induced psychiatric illnesses</vt:lpstr>
      <vt:lpstr>General rules of management</vt:lpstr>
      <vt:lpstr>ASAM/AAAP Guidelines:  Objectives</vt:lpstr>
      <vt:lpstr>Summary of ASAM/AAAP Guidelines: Assessment Recommendations</vt:lpstr>
      <vt:lpstr>Summary of ASAM/AAAP Guidelines: Behavioral Treatment Recommendations</vt:lpstr>
      <vt:lpstr>Summary of ASAM/AAAP Guidelines: Pharmacotherapy Recommendations</vt:lpstr>
      <vt:lpstr>Summary of ASAM/AAAP Guidelines: Pharmacotherapy Recommendations</vt:lpstr>
      <vt:lpstr>Summary of ASAM/AAAP Guidelines: Pharmacotherapy Recommendations</vt:lpstr>
      <vt:lpstr>Evidence for psychostimulants in treatment of StUD</vt:lpstr>
      <vt:lpstr>Summary of ASAM/AAAP Guidelines: General Guidance on Co-occurring Disorders</vt:lpstr>
      <vt:lpstr>Summary of ASAM/AAAP Guidelines: Population-Specific Recommendations</vt:lpstr>
      <vt:lpstr>Summary of ASAM/AAAP Guidelines: Population-Specific Recommendations</vt:lpstr>
      <vt:lpstr>Summary of ASAM/AAAP Guidelines: Population-Specific Recommendations</vt:lpstr>
      <vt:lpstr>Summary of ASAM/AAAP Guidelines: Assessment &amp; Diagnosis of Intoxication &amp; Withdrawal</vt:lpstr>
      <vt:lpstr>Summary of ASAM/AAAP Guidelines: Managing Intoxication &amp; Withdrawal</vt:lpstr>
      <vt:lpstr>Summary of ASAM/AAAP Guidelines: Managing Intoxication &amp; Withdrawal</vt:lpstr>
      <vt:lpstr>Summary of ASAM/AAAP Guidelines: Prevention Recommendations Screening and Assessment</vt:lpstr>
      <vt:lpstr>Summary of ASAM/AAAP Guidelines: Early Intervention &amp; Harm Reduction </vt:lpstr>
      <vt:lpstr>Case 1</vt:lpstr>
      <vt:lpstr>Discussion questions</vt:lpstr>
      <vt:lpstr>Case 2, part 1</vt:lpstr>
      <vt:lpstr>Discussion questions</vt:lpstr>
      <vt:lpstr>Case 2, part 2</vt:lpstr>
      <vt:lpstr>Discussion Questions</vt:lpstr>
      <vt:lpstr>Case 3</vt:lpstr>
      <vt:lpstr>Discussion points</vt:lpstr>
      <vt:lpstr>Summary </vt:lpstr>
      <vt:lpstr>Thank you!</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Bethany Bingham</dc:creator>
  <cp:lastModifiedBy>Collins, Christine</cp:lastModifiedBy>
  <cp:revision>19</cp:revision>
  <dcterms:created xsi:type="dcterms:W3CDTF">2024-08-12T15:45:00Z</dcterms:created>
  <dcterms:modified xsi:type="dcterms:W3CDTF">2025-10-14T03:45:47Z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0x0101000FE21E2D644AA44EB006FF5FF9E4F629</vt:lpwstr>
  </property>
</Properties>
</file>